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41"/>
  </p:notesMasterIdLst>
  <p:handoutMasterIdLst>
    <p:handoutMasterId r:id="rId42"/>
  </p:handoutMasterIdLst>
  <p:sldIdLst>
    <p:sldId id="257" r:id="rId2"/>
    <p:sldId id="282" r:id="rId3"/>
    <p:sldId id="281" r:id="rId4"/>
    <p:sldId id="280" r:id="rId5"/>
    <p:sldId id="259" r:id="rId6"/>
    <p:sldId id="279" r:id="rId7"/>
    <p:sldId id="303" r:id="rId8"/>
    <p:sldId id="304" r:id="rId9"/>
    <p:sldId id="305" r:id="rId10"/>
    <p:sldId id="306" r:id="rId11"/>
    <p:sldId id="307" r:id="rId12"/>
    <p:sldId id="308" r:id="rId13"/>
    <p:sldId id="310" r:id="rId14"/>
    <p:sldId id="311" r:id="rId15"/>
    <p:sldId id="266" r:id="rId16"/>
    <p:sldId id="291" r:id="rId17"/>
    <p:sldId id="297" r:id="rId18"/>
    <p:sldId id="301" r:id="rId19"/>
    <p:sldId id="321" r:id="rId20"/>
    <p:sldId id="292" r:id="rId21"/>
    <p:sldId id="326" r:id="rId22"/>
    <p:sldId id="298" r:id="rId23"/>
    <p:sldId id="299" r:id="rId24"/>
    <p:sldId id="300" r:id="rId25"/>
    <p:sldId id="296" r:id="rId26"/>
    <p:sldId id="312" r:id="rId27"/>
    <p:sldId id="319" r:id="rId28"/>
    <p:sldId id="320" r:id="rId29"/>
    <p:sldId id="322" r:id="rId30"/>
    <p:sldId id="314" r:id="rId31"/>
    <p:sldId id="315" r:id="rId32"/>
    <p:sldId id="323" r:id="rId33"/>
    <p:sldId id="313" r:id="rId34"/>
    <p:sldId id="317" r:id="rId35"/>
    <p:sldId id="318" r:id="rId36"/>
    <p:sldId id="324" r:id="rId37"/>
    <p:sldId id="327" r:id="rId38"/>
    <p:sldId id="328" r:id="rId39"/>
    <p:sldId id="288" r:id="rId4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82"/>
            <p14:sldId id="281"/>
            <p14:sldId id="280"/>
            <p14:sldId id="259"/>
            <p14:sldId id="279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266"/>
            <p14:sldId id="291"/>
            <p14:sldId id="297"/>
            <p14:sldId id="301"/>
            <p14:sldId id="321"/>
            <p14:sldId id="292"/>
            <p14:sldId id="326"/>
            <p14:sldId id="298"/>
            <p14:sldId id="299"/>
            <p14:sldId id="300"/>
            <p14:sldId id="296"/>
            <p14:sldId id="312"/>
            <p14:sldId id="319"/>
            <p14:sldId id="320"/>
            <p14:sldId id="322"/>
            <p14:sldId id="314"/>
            <p14:sldId id="315"/>
            <p14:sldId id="323"/>
            <p14:sldId id="313"/>
            <p14:sldId id="317"/>
            <p14:sldId id="318"/>
            <p14:sldId id="324"/>
            <p14:sldId id="327"/>
            <p14:sldId id="328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50A87E"/>
    <a:srgbClr val="FF7C8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8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C4A07EE3-A343-4569-8334-9429E84DAE8D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Tisch</a:t>
          </a:r>
        </a:p>
      </dgm:t>
    </dgm:pt>
    <dgm:pt modelId="{ABA6BC1E-3DA7-4043-A53E-8A522E143BB6}" type="parTrans" cxnId="{E8D016C6-9C7B-4A63-AA68-4AEDCE292730}">
      <dgm:prSet/>
      <dgm:spPr/>
      <dgm:t>
        <a:bodyPr/>
        <a:lstStyle/>
        <a:p>
          <a:endParaRPr lang="de-CH"/>
        </a:p>
      </dgm:t>
    </dgm:pt>
    <dgm:pt modelId="{2D312CB8-0A9A-493A-8393-1B57BA705BFC}" type="sibTrans" cxnId="{E8D016C6-9C7B-4A63-AA68-4AEDCE292730}">
      <dgm:prSet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Detektion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/>
      <dgm:t>
        <a:bodyPr/>
        <a:lstStyle/>
        <a:p>
          <a:endParaRPr lang="de-CH"/>
        </a:p>
      </dgm:t>
    </dgm:pt>
    <dgm:pt modelId="{498B47C3-A2E9-403C-BAD6-CE7D1C68857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Verarbeitung</a:t>
          </a:r>
        </a:p>
      </dgm:t>
    </dgm:pt>
    <dgm:pt modelId="{753C4B63-8FC2-45FA-8E86-890155BAED4A}" type="parTrans" cxnId="{98215450-A464-4329-A893-93A188C8A795}">
      <dgm:prSet/>
      <dgm:spPr/>
      <dgm:t>
        <a:bodyPr/>
        <a:lstStyle/>
        <a:p>
          <a:endParaRPr lang="de-CH"/>
        </a:p>
      </dgm:t>
    </dgm:pt>
    <dgm:pt modelId="{856619EE-AC04-41FF-B2C2-8A9478A0038A}" type="sibTrans" cxnId="{98215450-A464-4329-A893-93A188C8A795}">
      <dgm:prSet/>
      <dgm:spPr/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Projektion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/>
      <dgm:t>
        <a:bodyPr/>
        <a:lstStyle/>
        <a:p>
          <a:endParaRPr lang="de-CH"/>
        </a:p>
      </dgm:t>
    </dgm:pt>
    <dgm:pt modelId="{270A9CE1-86E5-4042-8409-3BAA5DD7179B}" type="pres">
      <dgm:prSet presAssocID="{7F974D46-0D7C-4804-AB45-8B5C97DC859D}" presName="Name0" presStyleCnt="0">
        <dgm:presLayoutVars>
          <dgm:dir/>
          <dgm:resizeHandles val="exact"/>
        </dgm:presLayoutVars>
      </dgm:prSet>
      <dgm:spPr/>
    </dgm:pt>
    <dgm:pt modelId="{7832875B-003A-4E7F-9DDC-815AF7961EA8}" type="pres">
      <dgm:prSet presAssocID="{7F974D46-0D7C-4804-AB45-8B5C97DC859D}" presName="cycle" presStyleCnt="0"/>
      <dgm:spPr/>
    </dgm:pt>
    <dgm:pt modelId="{80B0603C-849B-425A-BDA1-009D23EB3BD8}" type="pres">
      <dgm:prSet presAssocID="{C4A07EE3-A343-4569-8334-9429E84DAE8D}" presName="nodeFirstNode" presStyleLbl="node1" presStyleIdx="0" presStyleCnt="4" custScaleX="65862" custScaleY="65862">
        <dgm:presLayoutVars>
          <dgm:bulletEnabled val="1"/>
        </dgm:presLayoutVars>
      </dgm:prSet>
      <dgm:spPr/>
    </dgm:pt>
    <dgm:pt modelId="{2B6CA3C1-7ABC-49FC-9AA5-28917221FAE8}" type="pres">
      <dgm:prSet presAssocID="{2D312CB8-0A9A-493A-8393-1B57BA705BFC}" presName="sibTransFirstNode" presStyleLbl="bgShp" presStyleIdx="0" presStyleCnt="1"/>
      <dgm:spPr/>
    </dgm:pt>
    <dgm:pt modelId="{1E0A86E8-158A-457F-835D-481720F2FCE7}" type="pres">
      <dgm:prSet presAssocID="{80BCE248-136E-420A-ABB8-84AC58900842}" presName="nodeFollowingNodes" presStyleLbl="node1" presStyleIdx="1" presStyleCnt="4" custScaleX="65862" custScaleY="65862" custRadScaleRad="129498" custRadScaleInc="0">
        <dgm:presLayoutVars>
          <dgm:bulletEnabled val="1"/>
        </dgm:presLayoutVars>
      </dgm:prSet>
      <dgm:spPr/>
    </dgm:pt>
    <dgm:pt modelId="{0ACA4BEC-37AC-42CA-999D-AB55677165EF}" type="pres">
      <dgm:prSet presAssocID="{498B47C3-A2E9-403C-BAD6-CE7D1C688572}" presName="nodeFollowingNodes" presStyleLbl="node1" presStyleIdx="2" presStyleCnt="4" custScaleX="65862" custScaleY="65862" custRadScaleRad="129371" custRadScaleInc="-1208">
        <dgm:presLayoutVars>
          <dgm:bulletEnabled val="1"/>
        </dgm:presLayoutVars>
      </dgm:prSet>
      <dgm:spPr/>
    </dgm:pt>
    <dgm:pt modelId="{A2260C7F-7206-4127-B70C-8FCD514B8D41}" type="pres">
      <dgm:prSet presAssocID="{0A94E68E-4414-47C4-8A13-0F1A6E705D1B}" presName="nodeFollowingNodes" presStyleLbl="node1" presStyleIdx="3" presStyleCnt="4" custScaleX="65862" custScaleY="65862" custRadScaleRad="121636" custRadScaleInc="0">
        <dgm:presLayoutVars>
          <dgm:bulletEnabled val="1"/>
        </dgm:presLayoutVars>
      </dgm:prSet>
      <dgm:spPr/>
    </dgm:pt>
  </dgm:ptLst>
  <dgm:cxnLst>
    <dgm:cxn modelId="{AE9EBA26-EA02-4EDE-82DE-B360905CC0F3}" type="presOf" srcId="{0A94E68E-4414-47C4-8A13-0F1A6E705D1B}" destId="{A2260C7F-7206-4127-B70C-8FCD514B8D41}" srcOrd="0" destOrd="0" presId="urn:microsoft.com/office/officeart/2005/8/layout/cycle3"/>
    <dgm:cxn modelId="{FDDFFC5D-3639-422A-8835-BBED7AA0D346}" type="presOf" srcId="{7F974D46-0D7C-4804-AB45-8B5C97DC859D}" destId="{270A9CE1-86E5-4042-8409-3BAA5DD7179B}" srcOrd="0" destOrd="0" presId="urn:microsoft.com/office/officeart/2005/8/layout/cycle3"/>
    <dgm:cxn modelId="{131CE144-2EC9-4141-AFED-5728725A83DF}" srcId="{7F974D46-0D7C-4804-AB45-8B5C97DC859D}" destId="{80BCE248-136E-420A-ABB8-84AC58900842}" srcOrd="1" destOrd="0" parTransId="{E211ABA3-4BE7-47D2-B8F2-AF2623500DDE}" sibTransId="{3E8F2587-037D-4211-AA17-355872B52B01}"/>
    <dgm:cxn modelId="{31F5EC6C-4D07-4FA7-8F3E-26D61A8A57F2}" type="presOf" srcId="{C4A07EE3-A343-4569-8334-9429E84DAE8D}" destId="{80B0603C-849B-425A-BDA1-009D23EB3BD8}" srcOrd="0" destOrd="0" presId="urn:microsoft.com/office/officeart/2005/8/layout/cycle3"/>
    <dgm:cxn modelId="{98215450-A464-4329-A893-93A188C8A795}" srcId="{7F974D46-0D7C-4804-AB45-8B5C97DC859D}" destId="{498B47C3-A2E9-403C-BAD6-CE7D1C688572}" srcOrd="2" destOrd="0" parTransId="{753C4B63-8FC2-45FA-8E86-890155BAED4A}" sibTransId="{856619EE-AC04-41FF-B2C2-8A9478A0038A}"/>
    <dgm:cxn modelId="{365FC155-BE83-4A81-82D4-84E3567D7B4D}" srcId="{7F974D46-0D7C-4804-AB45-8B5C97DC859D}" destId="{0A94E68E-4414-47C4-8A13-0F1A6E705D1B}" srcOrd="3" destOrd="0" parTransId="{7194674E-A89A-4093-B10C-4A7951019848}" sibTransId="{85D305D1-13B3-4462-87F4-0A87F2FE1188}"/>
    <dgm:cxn modelId="{37B3D596-EFB5-44C7-8D12-EF7D85A86E83}" type="presOf" srcId="{2D312CB8-0A9A-493A-8393-1B57BA705BFC}" destId="{2B6CA3C1-7ABC-49FC-9AA5-28917221FAE8}" srcOrd="0" destOrd="0" presId="urn:microsoft.com/office/officeart/2005/8/layout/cycle3"/>
    <dgm:cxn modelId="{666EB4AE-667E-4F98-B966-30B5B7E33161}" type="presOf" srcId="{498B47C3-A2E9-403C-BAD6-CE7D1C688572}" destId="{0ACA4BEC-37AC-42CA-999D-AB55677165EF}" srcOrd="0" destOrd="0" presId="urn:microsoft.com/office/officeart/2005/8/layout/cycle3"/>
    <dgm:cxn modelId="{865F80B5-61BF-4166-8BE9-1B62DCA48490}" type="presOf" srcId="{80BCE248-136E-420A-ABB8-84AC58900842}" destId="{1E0A86E8-158A-457F-835D-481720F2FCE7}" srcOrd="0" destOrd="0" presId="urn:microsoft.com/office/officeart/2005/8/layout/cycle3"/>
    <dgm:cxn modelId="{E8D016C6-9C7B-4A63-AA68-4AEDCE292730}" srcId="{7F974D46-0D7C-4804-AB45-8B5C97DC859D}" destId="{C4A07EE3-A343-4569-8334-9429E84DAE8D}" srcOrd="0" destOrd="0" parTransId="{ABA6BC1E-3DA7-4043-A53E-8A522E143BB6}" sibTransId="{2D312CB8-0A9A-493A-8393-1B57BA705BFC}"/>
    <dgm:cxn modelId="{AFFCE7A3-43FB-4CCC-AF57-1F7B78C9D749}" type="presParOf" srcId="{270A9CE1-86E5-4042-8409-3BAA5DD7179B}" destId="{7832875B-003A-4E7F-9DDC-815AF7961EA8}" srcOrd="0" destOrd="0" presId="urn:microsoft.com/office/officeart/2005/8/layout/cycle3"/>
    <dgm:cxn modelId="{355144BA-9C09-40B4-9829-4A9E5E55B518}" type="presParOf" srcId="{7832875B-003A-4E7F-9DDC-815AF7961EA8}" destId="{80B0603C-849B-425A-BDA1-009D23EB3BD8}" srcOrd="0" destOrd="0" presId="urn:microsoft.com/office/officeart/2005/8/layout/cycle3"/>
    <dgm:cxn modelId="{6C3EC680-BA78-45C7-957A-426669A59798}" type="presParOf" srcId="{7832875B-003A-4E7F-9DDC-815AF7961EA8}" destId="{2B6CA3C1-7ABC-49FC-9AA5-28917221FAE8}" srcOrd="1" destOrd="0" presId="urn:microsoft.com/office/officeart/2005/8/layout/cycle3"/>
    <dgm:cxn modelId="{8CE91E16-C769-4B1D-BE41-86F5A5F9470E}" type="presParOf" srcId="{7832875B-003A-4E7F-9DDC-815AF7961EA8}" destId="{1E0A86E8-158A-457F-835D-481720F2FCE7}" srcOrd="2" destOrd="0" presId="urn:microsoft.com/office/officeart/2005/8/layout/cycle3"/>
    <dgm:cxn modelId="{7ABA33F1-5B42-4E98-9C6F-F4F31DA4CAA9}" type="presParOf" srcId="{7832875B-003A-4E7F-9DDC-815AF7961EA8}" destId="{0ACA4BEC-37AC-42CA-999D-AB55677165EF}" srcOrd="3" destOrd="0" presId="urn:microsoft.com/office/officeart/2005/8/layout/cycle3"/>
    <dgm:cxn modelId="{7DE7C665-96BC-4AF5-9C9D-CEC02ABF0B7A}" type="presParOf" srcId="{7832875B-003A-4E7F-9DDC-815AF7961EA8}" destId="{A2260C7F-7206-4127-B70C-8FCD514B8D4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Suche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>
        <a:ln w="28575"/>
      </dgm:spPr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Simulation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>
        <a:ln w="28575"/>
      </dgm:spPr>
      <dgm:t>
        <a:bodyPr/>
        <a:lstStyle/>
        <a:p>
          <a:endParaRPr lang="de-CH"/>
        </a:p>
      </dgm:t>
    </dgm:pt>
    <dgm:pt modelId="{E1E3503D-4800-4711-BA85-41480565679A}" type="pres">
      <dgm:prSet presAssocID="{7F974D46-0D7C-4804-AB45-8B5C97DC859D}" presName="cycle" presStyleCnt="0">
        <dgm:presLayoutVars>
          <dgm:dir/>
          <dgm:resizeHandles val="exact"/>
        </dgm:presLayoutVars>
      </dgm:prSet>
      <dgm:spPr/>
    </dgm:pt>
    <dgm:pt modelId="{B13CEB21-950E-47AD-AA53-4D2A209B43C1}" type="pres">
      <dgm:prSet presAssocID="{80BCE248-136E-420A-ABB8-84AC58900842}" presName="node" presStyleLbl="node1" presStyleIdx="0" presStyleCnt="2">
        <dgm:presLayoutVars>
          <dgm:bulletEnabled val="1"/>
        </dgm:presLayoutVars>
      </dgm:prSet>
      <dgm:spPr/>
    </dgm:pt>
    <dgm:pt modelId="{6B0A0207-B5E7-4190-8F40-B5498A78E7E2}" type="pres">
      <dgm:prSet presAssocID="{80BCE248-136E-420A-ABB8-84AC58900842}" presName="spNode" presStyleCnt="0"/>
      <dgm:spPr/>
    </dgm:pt>
    <dgm:pt modelId="{A08E1830-AB6B-4B6C-8658-81764074FEB3}" type="pres">
      <dgm:prSet presAssocID="{3E8F2587-037D-4211-AA17-355872B52B01}" presName="sibTrans" presStyleLbl="sibTrans1D1" presStyleIdx="0" presStyleCnt="2"/>
      <dgm:spPr/>
    </dgm:pt>
    <dgm:pt modelId="{5F65585A-FBBA-4029-BBDE-E984CD754FA0}" type="pres">
      <dgm:prSet presAssocID="{0A94E68E-4414-47C4-8A13-0F1A6E705D1B}" presName="node" presStyleLbl="node1" presStyleIdx="1" presStyleCnt="2">
        <dgm:presLayoutVars>
          <dgm:bulletEnabled val="1"/>
        </dgm:presLayoutVars>
      </dgm:prSet>
      <dgm:spPr/>
    </dgm:pt>
    <dgm:pt modelId="{F7DEB556-7CD3-4EF3-BAC2-210819AEF85A}" type="pres">
      <dgm:prSet presAssocID="{0A94E68E-4414-47C4-8A13-0F1A6E705D1B}" presName="spNode" presStyleCnt="0"/>
      <dgm:spPr/>
    </dgm:pt>
    <dgm:pt modelId="{71228E6A-CA16-4523-8017-622C4F61F5FA}" type="pres">
      <dgm:prSet presAssocID="{85D305D1-13B3-4462-87F4-0A87F2FE1188}" presName="sibTrans" presStyleLbl="sibTrans1D1" presStyleIdx="1" presStyleCnt="2"/>
      <dgm:spPr/>
    </dgm:pt>
  </dgm:ptLst>
  <dgm:cxnLst>
    <dgm:cxn modelId="{131CE144-2EC9-4141-AFED-5728725A83DF}" srcId="{7F974D46-0D7C-4804-AB45-8B5C97DC859D}" destId="{80BCE248-136E-420A-ABB8-84AC58900842}" srcOrd="0" destOrd="0" parTransId="{E211ABA3-4BE7-47D2-B8F2-AF2623500DDE}" sibTransId="{3E8F2587-037D-4211-AA17-355872B52B01}"/>
    <dgm:cxn modelId="{970E8455-1C24-44AD-8E39-BB4F29CADC70}" type="presOf" srcId="{85D305D1-13B3-4462-87F4-0A87F2FE1188}" destId="{71228E6A-CA16-4523-8017-622C4F61F5FA}" srcOrd="0" destOrd="0" presId="urn:microsoft.com/office/officeart/2005/8/layout/cycle5"/>
    <dgm:cxn modelId="{365FC155-BE83-4A81-82D4-84E3567D7B4D}" srcId="{7F974D46-0D7C-4804-AB45-8B5C97DC859D}" destId="{0A94E68E-4414-47C4-8A13-0F1A6E705D1B}" srcOrd="1" destOrd="0" parTransId="{7194674E-A89A-4093-B10C-4A7951019848}" sibTransId="{85D305D1-13B3-4462-87F4-0A87F2FE1188}"/>
    <dgm:cxn modelId="{01352A77-B9F7-4FD4-BA93-A68754B86B48}" type="presOf" srcId="{0A94E68E-4414-47C4-8A13-0F1A6E705D1B}" destId="{5F65585A-FBBA-4029-BBDE-E984CD754FA0}" srcOrd="0" destOrd="0" presId="urn:microsoft.com/office/officeart/2005/8/layout/cycle5"/>
    <dgm:cxn modelId="{BCFFA258-279B-47D2-ADF7-43DBAE382AD2}" type="presOf" srcId="{80BCE248-136E-420A-ABB8-84AC58900842}" destId="{B13CEB21-950E-47AD-AA53-4D2A209B43C1}" srcOrd="0" destOrd="0" presId="urn:microsoft.com/office/officeart/2005/8/layout/cycle5"/>
    <dgm:cxn modelId="{216AA2E2-9379-4058-9329-42B2EE726A03}" type="presOf" srcId="{7F974D46-0D7C-4804-AB45-8B5C97DC859D}" destId="{E1E3503D-4800-4711-BA85-41480565679A}" srcOrd="0" destOrd="0" presId="urn:microsoft.com/office/officeart/2005/8/layout/cycle5"/>
    <dgm:cxn modelId="{7F8600F9-48C3-4AB7-8C3C-A8682F2B25B3}" type="presOf" srcId="{3E8F2587-037D-4211-AA17-355872B52B01}" destId="{A08E1830-AB6B-4B6C-8658-81764074FEB3}" srcOrd="0" destOrd="0" presId="urn:microsoft.com/office/officeart/2005/8/layout/cycle5"/>
    <dgm:cxn modelId="{433F0299-1AE2-4BC1-B303-C5BEB6831454}" type="presParOf" srcId="{E1E3503D-4800-4711-BA85-41480565679A}" destId="{B13CEB21-950E-47AD-AA53-4D2A209B43C1}" srcOrd="0" destOrd="0" presId="urn:microsoft.com/office/officeart/2005/8/layout/cycle5"/>
    <dgm:cxn modelId="{0144F761-61F0-4E3D-BE98-F42188D27FF6}" type="presParOf" srcId="{E1E3503D-4800-4711-BA85-41480565679A}" destId="{6B0A0207-B5E7-4190-8F40-B5498A78E7E2}" srcOrd="1" destOrd="0" presId="urn:microsoft.com/office/officeart/2005/8/layout/cycle5"/>
    <dgm:cxn modelId="{F0F311EE-1369-4D54-B207-2D23C151AF40}" type="presParOf" srcId="{E1E3503D-4800-4711-BA85-41480565679A}" destId="{A08E1830-AB6B-4B6C-8658-81764074FEB3}" srcOrd="2" destOrd="0" presId="urn:microsoft.com/office/officeart/2005/8/layout/cycle5"/>
    <dgm:cxn modelId="{D930788B-250B-492B-96E1-BE27B432D3B2}" type="presParOf" srcId="{E1E3503D-4800-4711-BA85-41480565679A}" destId="{5F65585A-FBBA-4029-BBDE-E984CD754FA0}" srcOrd="3" destOrd="0" presId="urn:microsoft.com/office/officeart/2005/8/layout/cycle5"/>
    <dgm:cxn modelId="{CBA8619E-0B66-401B-93A7-1F517324FAF8}" type="presParOf" srcId="{E1E3503D-4800-4711-BA85-41480565679A}" destId="{F7DEB556-7CD3-4EF3-BAC2-210819AEF85A}" srcOrd="4" destOrd="0" presId="urn:microsoft.com/office/officeart/2005/8/layout/cycle5"/>
    <dgm:cxn modelId="{BCC90794-FD57-4AF6-BC78-584BFABEF258}" type="presParOf" srcId="{E1E3503D-4800-4711-BA85-41480565679A}" destId="{71228E6A-CA16-4523-8017-622C4F61F5FA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Vorschlag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>
        <a:ln w="28575"/>
      </dgm:spPr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Stoss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>
        <a:ln w="28575"/>
      </dgm:spPr>
      <dgm:t>
        <a:bodyPr/>
        <a:lstStyle/>
        <a:p>
          <a:endParaRPr lang="de-CH"/>
        </a:p>
      </dgm:t>
    </dgm:pt>
    <dgm:pt modelId="{E1E3503D-4800-4711-BA85-41480565679A}" type="pres">
      <dgm:prSet presAssocID="{7F974D46-0D7C-4804-AB45-8B5C97DC859D}" presName="cycle" presStyleCnt="0">
        <dgm:presLayoutVars>
          <dgm:dir/>
          <dgm:resizeHandles val="exact"/>
        </dgm:presLayoutVars>
      </dgm:prSet>
      <dgm:spPr/>
    </dgm:pt>
    <dgm:pt modelId="{B13CEB21-950E-47AD-AA53-4D2A209B43C1}" type="pres">
      <dgm:prSet presAssocID="{80BCE248-136E-420A-ABB8-84AC58900842}" presName="node" presStyleLbl="node1" presStyleIdx="0" presStyleCnt="2">
        <dgm:presLayoutVars>
          <dgm:bulletEnabled val="1"/>
        </dgm:presLayoutVars>
      </dgm:prSet>
      <dgm:spPr/>
    </dgm:pt>
    <dgm:pt modelId="{6B0A0207-B5E7-4190-8F40-B5498A78E7E2}" type="pres">
      <dgm:prSet presAssocID="{80BCE248-136E-420A-ABB8-84AC58900842}" presName="spNode" presStyleCnt="0"/>
      <dgm:spPr/>
    </dgm:pt>
    <dgm:pt modelId="{A08E1830-AB6B-4B6C-8658-81764074FEB3}" type="pres">
      <dgm:prSet presAssocID="{3E8F2587-037D-4211-AA17-355872B52B01}" presName="sibTrans" presStyleLbl="sibTrans1D1" presStyleIdx="0" presStyleCnt="2"/>
      <dgm:spPr/>
    </dgm:pt>
    <dgm:pt modelId="{5F65585A-FBBA-4029-BBDE-E984CD754FA0}" type="pres">
      <dgm:prSet presAssocID="{0A94E68E-4414-47C4-8A13-0F1A6E705D1B}" presName="node" presStyleLbl="node1" presStyleIdx="1" presStyleCnt="2">
        <dgm:presLayoutVars>
          <dgm:bulletEnabled val="1"/>
        </dgm:presLayoutVars>
      </dgm:prSet>
      <dgm:spPr/>
    </dgm:pt>
    <dgm:pt modelId="{F7DEB556-7CD3-4EF3-BAC2-210819AEF85A}" type="pres">
      <dgm:prSet presAssocID="{0A94E68E-4414-47C4-8A13-0F1A6E705D1B}" presName="spNode" presStyleCnt="0"/>
      <dgm:spPr/>
    </dgm:pt>
    <dgm:pt modelId="{71228E6A-CA16-4523-8017-622C4F61F5FA}" type="pres">
      <dgm:prSet presAssocID="{85D305D1-13B3-4462-87F4-0A87F2FE1188}" presName="sibTrans" presStyleLbl="sibTrans1D1" presStyleIdx="1" presStyleCnt="2"/>
      <dgm:spPr/>
    </dgm:pt>
  </dgm:ptLst>
  <dgm:cxnLst>
    <dgm:cxn modelId="{131CE144-2EC9-4141-AFED-5728725A83DF}" srcId="{7F974D46-0D7C-4804-AB45-8B5C97DC859D}" destId="{80BCE248-136E-420A-ABB8-84AC58900842}" srcOrd="0" destOrd="0" parTransId="{E211ABA3-4BE7-47D2-B8F2-AF2623500DDE}" sibTransId="{3E8F2587-037D-4211-AA17-355872B52B01}"/>
    <dgm:cxn modelId="{970E8455-1C24-44AD-8E39-BB4F29CADC70}" type="presOf" srcId="{85D305D1-13B3-4462-87F4-0A87F2FE1188}" destId="{71228E6A-CA16-4523-8017-622C4F61F5FA}" srcOrd="0" destOrd="0" presId="urn:microsoft.com/office/officeart/2005/8/layout/cycle5"/>
    <dgm:cxn modelId="{365FC155-BE83-4A81-82D4-84E3567D7B4D}" srcId="{7F974D46-0D7C-4804-AB45-8B5C97DC859D}" destId="{0A94E68E-4414-47C4-8A13-0F1A6E705D1B}" srcOrd="1" destOrd="0" parTransId="{7194674E-A89A-4093-B10C-4A7951019848}" sibTransId="{85D305D1-13B3-4462-87F4-0A87F2FE1188}"/>
    <dgm:cxn modelId="{01352A77-B9F7-4FD4-BA93-A68754B86B48}" type="presOf" srcId="{0A94E68E-4414-47C4-8A13-0F1A6E705D1B}" destId="{5F65585A-FBBA-4029-BBDE-E984CD754FA0}" srcOrd="0" destOrd="0" presId="urn:microsoft.com/office/officeart/2005/8/layout/cycle5"/>
    <dgm:cxn modelId="{BCFFA258-279B-47D2-ADF7-43DBAE382AD2}" type="presOf" srcId="{80BCE248-136E-420A-ABB8-84AC58900842}" destId="{B13CEB21-950E-47AD-AA53-4D2A209B43C1}" srcOrd="0" destOrd="0" presId="urn:microsoft.com/office/officeart/2005/8/layout/cycle5"/>
    <dgm:cxn modelId="{216AA2E2-9379-4058-9329-42B2EE726A03}" type="presOf" srcId="{7F974D46-0D7C-4804-AB45-8B5C97DC859D}" destId="{E1E3503D-4800-4711-BA85-41480565679A}" srcOrd="0" destOrd="0" presId="urn:microsoft.com/office/officeart/2005/8/layout/cycle5"/>
    <dgm:cxn modelId="{7F8600F9-48C3-4AB7-8C3C-A8682F2B25B3}" type="presOf" srcId="{3E8F2587-037D-4211-AA17-355872B52B01}" destId="{A08E1830-AB6B-4B6C-8658-81764074FEB3}" srcOrd="0" destOrd="0" presId="urn:microsoft.com/office/officeart/2005/8/layout/cycle5"/>
    <dgm:cxn modelId="{433F0299-1AE2-4BC1-B303-C5BEB6831454}" type="presParOf" srcId="{E1E3503D-4800-4711-BA85-41480565679A}" destId="{B13CEB21-950E-47AD-AA53-4D2A209B43C1}" srcOrd="0" destOrd="0" presId="urn:microsoft.com/office/officeart/2005/8/layout/cycle5"/>
    <dgm:cxn modelId="{0144F761-61F0-4E3D-BE98-F42188D27FF6}" type="presParOf" srcId="{E1E3503D-4800-4711-BA85-41480565679A}" destId="{6B0A0207-B5E7-4190-8F40-B5498A78E7E2}" srcOrd="1" destOrd="0" presId="urn:microsoft.com/office/officeart/2005/8/layout/cycle5"/>
    <dgm:cxn modelId="{F0F311EE-1369-4D54-B207-2D23C151AF40}" type="presParOf" srcId="{E1E3503D-4800-4711-BA85-41480565679A}" destId="{A08E1830-AB6B-4B6C-8658-81764074FEB3}" srcOrd="2" destOrd="0" presId="urn:microsoft.com/office/officeart/2005/8/layout/cycle5"/>
    <dgm:cxn modelId="{D930788B-250B-492B-96E1-BE27B432D3B2}" type="presParOf" srcId="{E1E3503D-4800-4711-BA85-41480565679A}" destId="{5F65585A-FBBA-4029-BBDE-E984CD754FA0}" srcOrd="3" destOrd="0" presId="urn:microsoft.com/office/officeart/2005/8/layout/cycle5"/>
    <dgm:cxn modelId="{CBA8619E-0B66-401B-93A7-1F517324FAF8}" type="presParOf" srcId="{E1E3503D-4800-4711-BA85-41480565679A}" destId="{F7DEB556-7CD3-4EF3-BAC2-210819AEF85A}" srcOrd="4" destOrd="0" presId="urn:microsoft.com/office/officeart/2005/8/layout/cycle5"/>
    <dgm:cxn modelId="{BCC90794-FD57-4AF6-BC78-584BFABEF258}" type="presParOf" srcId="{E1E3503D-4800-4711-BA85-41480565679A}" destId="{71228E6A-CA16-4523-8017-622C4F61F5FA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Vorschlag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>
        <a:ln w="28575"/>
      </dgm:spPr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Stoss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>
        <a:ln w="28575"/>
      </dgm:spPr>
      <dgm:t>
        <a:bodyPr/>
        <a:lstStyle/>
        <a:p>
          <a:endParaRPr lang="de-CH"/>
        </a:p>
      </dgm:t>
    </dgm:pt>
    <dgm:pt modelId="{E1E3503D-4800-4711-BA85-41480565679A}" type="pres">
      <dgm:prSet presAssocID="{7F974D46-0D7C-4804-AB45-8B5C97DC859D}" presName="cycle" presStyleCnt="0">
        <dgm:presLayoutVars>
          <dgm:dir/>
          <dgm:resizeHandles val="exact"/>
        </dgm:presLayoutVars>
      </dgm:prSet>
      <dgm:spPr/>
    </dgm:pt>
    <dgm:pt modelId="{B13CEB21-950E-47AD-AA53-4D2A209B43C1}" type="pres">
      <dgm:prSet presAssocID="{80BCE248-136E-420A-ABB8-84AC58900842}" presName="node" presStyleLbl="node1" presStyleIdx="0" presStyleCnt="2">
        <dgm:presLayoutVars>
          <dgm:bulletEnabled val="1"/>
        </dgm:presLayoutVars>
      </dgm:prSet>
      <dgm:spPr/>
    </dgm:pt>
    <dgm:pt modelId="{6B0A0207-B5E7-4190-8F40-B5498A78E7E2}" type="pres">
      <dgm:prSet presAssocID="{80BCE248-136E-420A-ABB8-84AC58900842}" presName="spNode" presStyleCnt="0"/>
      <dgm:spPr/>
    </dgm:pt>
    <dgm:pt modelId="{A08E1830-AB6B-4B6C-8658-81764074FEB3}" type="pres">
      <dgm:prSet presAssocID="{3E8F2587-037D-4211-AA17-355872B52B01}" presName="sibTrans" presStyleLbl="sibTrans1D1" presStyleIdx="0" presStyleCnt="2"/>
      <dgm:spPr/>
    </dgm:pt>
    <dgm:pt modelId="{5F65585A-FBBA-4029-BBDE-E984CD754FA0}" type="pres">
      <dgm:prSet presAssocID="{0A94E68E-4414-47C4-8A13-0F1A6E705D1B}" presName="node" presStyleLbl="node1" presStyleIdx="1" presStyleCnt="2">
        <dgm:presLayoutVars>
          <dgm:bulletEnabled val="1"/>
        </dgm:presLayoutVars>
      </dgm:prSet>
      <dgm:spPr/>
    </dgm:pt>
    <dgm:pt modelId="{F7DEB556-7CD3-4EF3-BAC2-210819AEF85A}" type="pres">
      <dgm:prSet presAssocID="{0A94E68E-4414-47C4-8A13-0F1A6E705D1B}" presName="spNode" presStyleCnt="0"/>
      <dgm:spPr/>
    </dgm:pt>
    <dgm:pt modelId="{71228E6A-CA16-4523-8017-622C4F61F5FA}" type="pres">
      <dgm:prSet presAssocID="{85D305D1-13B3-4462-87F4-0A87F2FE1188}" presName="sibTrans" presStyleLbl="sibTrans1D1" presStyleIdx="1" presStyleCnt="2"/>
      <dgm:spPr/>
    </dgm:pt>
  </dgm:ptLst>
  <dgm:cxnLst>
    <dgm:cxn modelId="{131CE144-2EC9-4141-AFED-5728725A83DF}" srcId="{7F974D46-0D7C-4804-AB45-8B5C97DC859D}" destId="{80BCE248-136E-420A-ABB8-84AC58900842}" srcOrd="0" destOrd="0" parTransId="{E211ABA3-4BE7-47D2-B8F2-AF2623500DDE}" sibTransId="{3E8F2587-037D-4211-AA17-355872B52B01}"/>
    <dgm:cxn modelId="{970E8455-1C24-44AD-8E39-BB4F29CADC70}" type="presOf" srcId="{85D305D1-13B3-4462-87F4-0A87F2FE1188}" destId="{71228E6A-CA16-4523-8017-622C4F61F5FA}" srcOrd="0" destOrd="0" presId="urn:microsoft.com/office/officeart/2005/8/layout/cycle5"/>
    <dgm:cxn modelId="{365FC155-BE83-4A81-82D4-84E3567D7B4D}" srcId="{7F974D46-0D7C-4804-AB45-8B5C97DC859D}" destId="{0A94E68E-4414-47C4-8A13-0F1A6E705D1B}" srcOrd="1" destOrd="0" parTransId="{7194674E-A89A-4093-B10C-4A7951019848}" sibTransId="{85D305D1-13B3-4462-87F4-0A87F2FE1188}"/>
    <dgm:cxn modelId="{01352A77-B9F7-4FD4-BA93-A68754B86B48}" type="presOf" srcId="{0A94E68E-4414-47C4-8A13-0F1A6E705D1B}" destId="{5F65585A-FBBA-4029-BBDE-E984CD754FA0}" srcOrd="0" destOrd="0" presId="urn:microsoft.com/office/officeart/2005/8/layout/cycle5"/>
    <dgm:cxn modelId="{BCFFA258-279B-47D2-ADF7-43DBAE382AD2}" type="presOf" srcId="{80BCE248-136E-420A-ABB8-84AC58900842}" destId="{B13CEB21-950E-47AD-AA53-4D2A209B43C1}" srcOrd="0" destOrd="0" presId="urn:microsoft.com/office/officeart/2005/8/layout/cycle5"/>
    <dgm:cxn modelId="{216AA2E2-9379-4058-9329-42B2EE726A03}" type="presOf" srcId="{7F974D46-0D7C-4804-AB45-8B5C97DC859D}" destId="{E1E3503D-4800-4711-BA85-41480565679A}" srcOrd="0" destOrd="0" presId="urn:microsoft.com/office/officeart/2005/8/layout/cycle5"/>
    <dgm:cxn modelId="{7F8600F9-48C3-4AB7-8C3C-A8682F2B25B3}" type="presOf" srcId="{3E8F2587-037D-4211-AA17-355872B52B01}" destId="{A08E1830-AB6B-4B6C-8658-81764074FEB3}" srcOrd="0" destOrd="0" presId="urn:microsoft.com/office/officeart/2005/8/layout/cycle5"/>
    <dgm:cxn modelId="{433F0299-1AE2-4BC1-B303-C5BEB6831454}" type="presParOf" srcId="{E1E3503D-4800-4711-BA85-41480565679A}" destId="{B13CEB21-950E-47AD-AA53-4D2A209B43C1}" srcOrd="0" destOrd="0" presId="urn:microsoft.com/office/officeart/2005/8/layout/cycle5"/>
    <dgm:cxn modelId="{0144F761-61F0-4E3D-BE98-F42188D27FF6}" type="presParOf" srcId="{E1E3503D-4800-4711-BA85-41480565679A}" destId="{6B0A0207-B5E7-4190-8F40-B5498A78E7E2}" srcOrd="1" destOrd="0" presId="urn:microsoft.com/office/officeart/2005/8/layout/cycle5"/>
    <dgm:cxn modelId="{F0F311EE-1369-4D54-B207-2D23C151AF40}" type="presParOf" srcId="{E1E3503D-4800-4711-BA85-41480565679A}" destId="{A08E1830-AB6B-4B6C-8658-81764074FEB3}" srcOrd="2" destOrd="0" presId="urn:microsoft.com/office/officeart/2005/8/layout/cycle5"/>
    <dgm:cxn modelId="{D930788B-250B-492B-96E1-BE27B432D3B2}" type="presParOf" srcId="{E1E3503D-4800-4711-BA85-41480565679A}" destId="{5F65585A-FBBA-4029-BBDE-E984CD754FA0}" srcOrd="3" destOrd="0" presId="urn:microsoft.com/office/officeart/2005/8/layout/cycle5"/>
    <dgm:cxn modelId="{CBA8619E-0B66-401B-93A7-1F517324FAF8}" type="presParOf" srcId="{E1E3503D-4800-4711-BA85-41480565679A}" destId="{F7DEB556-7CD3-4EF3-BAC2-210819AEF85A}" srcOrd="4" destOrd="0" presId="urn:microsoft.com/office/officeart/2005/8/layout/cycle5"/>
    <dgm:cxn modelId="{BCC90794-FD57-4AF6-BC78-584BFABEF258}" type="presParOf" srcId="{E1E3503D-4800-4711-BA85-41480565679A}" destId="{71228E6A-CA16-4523-8017-622C4F61F5FA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A3C1-7ABC-49FC-9AA5-28917221FAE8}">
      <dsp:nvSpPr>
        <dsp:cNvPr id="0" name=""/>
        <dsp:cNvSpPr/>
      </dsp:nvSpPr>
      <dsp:spPr>
        <a:xfrm>
          <a:off x="1212188" y="262968"/>
          <a:ext cx="4323728" cy="4323728"/>
        </a:xfrm>
        <a:prstGeom prst="circularArrow">
          <a:avLst>
            <a:gd name="adj1" fmla="val 4668"/>
            <a:gd name="adj2" fmla="val 272909"/>
            <a:gd name="adj3" fmla="val 14088900"/>
            <a:gd name="adj4" fmla="val 1723252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0603C-849B-425A-BDA1-009D23EB3BD8}">
      <dsp:nvSpPr>
        <dsp:cNvPr id="0" name=""/>
        <dsp:cNvSpPr/>
      </dsp:nvSpPr>
      <dsp:spPr>
        <a:xfrm>
          <a:off x="2457170" y="238422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Tisch</a:t>
          </a:r>
        </a:p>
      </dsp:txBody>
      <dsp:txXfrm>
        <a:off x="2501928" y="283180"/>
        <a:ext cx="1744248" cy="827366"/>
      </dsp:txXfrm>
    </dsp:sp>
    <dsp:sp modelId="{1E0A86E8-158A-457F-835D-481720F2FCE7}">
      <dsp:nvSpPr>
        <dsp:cNvPr id="0" name=""/>
        <dsp:cNvSpPr/>
      </dsp:nvSpPr>
      <dsp:spPr>
        <a:xfrm>
          <a:off x="446763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Detektion</a:t>
          </a:r>
        </a:p>
      </dsp:txBody>
      <dsp:txXfrm>
        <a:off x="4512392" y="1835685"/>
        <a:ext cx="1744248" cy="827366"/>
      </dsp:txXfrm>
    </dsp:sp>
    <dsp:sp modelId="{0ACA4BEC-37AC-42CA-999D-AB55677165EF}">
      <dsp:nvSpPr>
        <dsp:cNvPr id="0" name=""/>
        <dsp:cNvSpPr/>
      </dsp:nvSpPr>
      <dsp:spPr>
        <a:xfrm>
          <a:off x="2487658" y="3581855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Verarbeitung</a:t>
          </a:r>
        </a:p>
      </dsp:txBody>
      <dsp:txXfrm>
        <a:off x="2532416" y="3626613"/>
        <a:ext cx="1744248" cy="827366"/>
      </dsp:txXfrm>
    </dsp:sp>
    <dsp:sp modelId="{A2260C7F-7206-4127-B70C-8FCD514B8D41}">
      <dsp:nvSpPr>
        <dsp:cNvPr id="0" name=""/>
        <dsp:cNvSpPr/>
      </dsp:nvSpPr>
      <dsp:spPr>
        <a:xfrm>
          <a:off x="56876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Projektion</a:t>
          </a:r>
        </a:p>
      </dsp:txBody>
      <dsp:txXfrm>
        <a:off x="613522" y="1835685"/>
        <a:ext cx="1744248" cy="827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CEB21-950E-47AD-AA53-4D2A209B43C1}">
      <dsp:nvSpPr>
        <dsp:cNvPr id="0" name=""/>
        <dsp:cNvSpPr/>
      </dsp:nvSpPr>
      <dsp:spPr>
        <a:xfrm>
          <a:off x="936" y="745058"/>
          <a:ext cx="1978327" cy="128591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 dirty="0"/>
            <a:t>Suche</a:t>
          </a:r>
        </a:p>
      </dsp:txBody>
      <dsp:txXfrm>
        <a:off x="63709" y="807831"/>
        <a:ext cx="1852781" cy="1160366"/>
      </dsp:txXfrm>
    </dsp:sp>
    <dsp:sp modelId="{A08E1830-AB6B-4B6C-8658-81764074FEB3}">
      <dsp:nvSpPr>
        <dsp:cNvPr id="0" name=""/>
        <dsp:cNvSpPr/>
      </dsp:nvSpPr>
      <dsp:spPr>
        <a:xfrm>
          <a:off x="990100" y="296093"/>
          <a:ext cx="2183843" cy="2183843"/>
        </a:xfrm>
        <a:custGeom>
          <a:avLst/>
          <a:gdLst/>
          <a:ahLst/>
          <a:cxnLst/>
          <a:rect l="0" t="0" r="0" b="0"/>
          <a:pathLst>
            <a:path>
              <a:moveTo>
                <a:pt x="459359" y="201889"/>
              </a:moveTo>
              <a:arcTo wR="1091921" hR="1091921" stAng="140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5585A-FBBA-4029-BBDE-E984CD754FA0}">
      <dsp:nvSpPr>
        <dsp:cNvPr id="0" name=""/>
        <dsp:cNvSpPr/>
      </dsp:nvSpPr>
      <dsp:spPr>
        <a:xfrm>
          <a:off x="2184780" y="745058"/>
          <a:ext cx="1978327" cy="128591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 dirty="0"/>
            <a:t>Simulation</a:t>
          </a:r>
        </a:p>
      </dsp:txBody>
      <dsp:txXfrm>
        <a:off x="2247553" y="807831"/>
        <a:ext cx="1852781" cy="1160366"/>
      </dsp:txXfrm>
    </dsp:sp>
    <dsp:sp modelId="{71228E6A-CA16-4523-8017-622C4F61F5FA}">
      <dsp:nvSpPr>
        <dsp:cNvPr id="0" name=""/>
        <dsp:cNvSpPr/>
      </dsp:nvSpPr>
      <dsp:spPr>
        <a:xfrm>
          <a:off x="990100" y="296093"/>
          <a:ext cx="2183843" cy="2183843"/>
        </a:xfrm>
        <a:custGeom>
          <a:avLst/>
          <a:gdLst/>
          <a:ahLst/>
          <a:cxnLst/>
          <a:rect l="0" t="0" r="0" b="0"/>
          <a:pathLst>
            <a:path>
              <a:moveTo>
                <a:pt x="1724483" y="1981954"/>
              </a:moveTo>
              <a:arcTo wR="1091921" hR="1091921" stAng="32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CEB21-950E-47AD-AA53-4D2A209B43C1}">
      <dsp:nvSpPr>
        <dsp:cNvPr id="0" name=""/>
        <dsp:cNvSpPr/>
      </dsp:nvSpPr>
      <dsp:spPr>
        <a:xfrm>
          <a:off x="1125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Vorschlag</a:t>
          </a:r>
        </a:p>
      </dsp:txBody>
      <dsp:txXfrm>
        <a:off x="76557" y="970745"/>
        <a:ext cx="2226429" cy="1394376"/>
      </dsp:txXfrm>
    </dsp:sp>
    <dsp:sp modelId="{A08E1830-AB6B-4B6C-8658-81764074FEB3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551998" y="242603"/>
              </a:moveTo>
              <a:arcTo wR="1312127" hR="1312127" stAng="140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5585A-FBBA-4029-BBDE-E984CD754FA0}">
      <dsp:nvSpPr>
        <dsp:cNvPr id="0" name=""/>
        <dsp:cNvSpPr/>
      </dsp:nvSpPr>
      <dsp:spPr>
        <a:xfrm>
          <a:off x="2625380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Stoss</a:t>
          </a:r>
        </a:p>
      </dsp:txBody>
      <dsp:txXfrm>
        <a:off x="2700812" y="970745"/>
        <a:ext cx="2226429" cy="1394376"/>
      </dsp:txXfrm>
    </dsp:sp>
    <dsp:sp modelId="{71228E6A-CA16-4523-8017-622C4F61F5FA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2072257" y="2381651"/>
              </a:moveTo>
              <a:arcTo wR="1312127" hR="1312127" stAng="32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CEB21-950E-47AD-AA53-4D2A209B43C1}">
      <dsp:nvSpPr>
        <dsp:cNvPr id="0" name=""/>
        <dsp:cNvSpPr/>
      </dsp:nvSpPr>
      <dsp:spPr>
        <a:xfrm>
          <a:off x="1125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Vorschlag</a:t>
          </a:r>
        </a:p>
      </dsp:txBody>
      <dsp:txXfrm>
        <a:off x="76557" y="970745"/>
        <a:ext cx="2226429" cy="1394376"/>
      </dsp:txXfrm>
    </dsp:sp>
    <dsp:sp modelId="{A08E1830-AB6B-4B6C-8658-81764074FEB3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551998" y="242603"/>
              </a:moveTo>
              <a:arcTo wR="1312127" hR="1312127" stAng="140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5585A-FBBA-4029-BBDE-E984CD754FA0}">
      <dsp:nvSpPr>
        <dsp:cNvPr id="0" name=""/>
        <dsp:cNvSpPr/>
      </dsp:nvSpPr>
      <dsp:spPr>
        <a:xfrm>
          <a:off x="2625380" y="895313"/>
          <a:ext cx="2377293" cy="1545240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700" kern="1200" dirty="0"/>
            <a:t>Stoss</a:t>
          </a:r>
        </a:p>
      </dsp:txBody>
      <dsp:txXfrm>
        <a:off x="2700812" y="970745"/>
        <a:ext cx="2226429" cy="1394376"/>
      </dsp:txXfrm>
    </dsp:sp>
    <dsp:sp modelId="{71228E6A-CA16-4523-8017-622C4F61F5FA}">
      <dsp:nvSpPr>
        <dsp:cNvPr id="0" name=""/>
        <dsp:cNvSpPr/>
      </dsp:nvSpPr>
      <dsp:spPr>
        <a:xfrm>
          <a:off x="1189772" y="355805"/>
          <a:ext cx="2624255" cy="2624255"/>
        </a:xfrm>
        <a:custGeom>
          <a:avLst/>
          <a:gdLst/>
          <a:ahLst/>
          <a:cxnLst/>
          <a:rect l="0" t="0" r="0" b="0"/>
          <a:pathLst>
            <a:path>
              <a:moveTo>
                <a:pt x="2072257" y="2381651"/>
              </a:moveTo>
              <a:arcTo wR="1312127" hR="1312127" stAng="3275875" swAng="4248250"/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8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8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0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B4411EF-09CB-4E62-A9ED-59F7AB2BB401}" type="datetime1">
              <a:rPr lang="de-DE" smtClean="0"/>
              <a:t>01.11.2021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BE21152-8C9E-4A20-B1C7-978079EC4BD7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_Billiard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51F1356E-7BE1-4D95-8D40-0577312F4DFF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6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55" r:id="rId13"/>
    <p:sldLayoutId id="2147483756" r:id="rId14"/>
    <p:sldLayoutId id="2147483734" r:id="rId15"/>
    <p:sldLayoutId id="2147483735" r:id="rId16"/>
    <p:sldLayoutId id="2147483736" r:id="rId17"/>
    <p:sldLayoutId id="2147483737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file:///D:\Dev\billiard-ai\doc_source\presentations\bachelor_thesis\vorarbeiten.mp4" TargetMode="External"/><Relationship Id="rId1" Type="http://schemas.microsoft.com/office/2007/relationships/media" Target="file:///D:\Dev\billiard-ai\doc_source\presentations\bachelor_thesis\vorarbeiten.mp4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D:\Dev\billiard-ai\doc_source\presentations\bachelor_thesis\detection.mp4" TargetMode="External"/><Relationship Id="rId1" Type="http://schemas.microsoft.com/office/2007/relationships/media" Target="file:///D:\Dev\billiard-ai\doc_source\presentations\bachelor_thesis\detection.mp4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D:\Dev\billiard-ai\doc_source\presentations\bachelor_thesis\search.mp4" TargetMode="External"/><Relationship Id="rId1" Type="http://schemas.microsoft.com/office/2007/relationships/media" Target="file:///D:\Dev\billiard-ai\doc_source\presentations\bachelor_thesis\search.mp4" TargetMode="Externa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D:\Dev\billiard-ai\doc_source\presentations\bachelor_thesis\infinity.mp4" TargetMode="External"/><Relationship Id="rId1" Type="http://schemas.microsoft.com/office/2007/relationships/media" Target="file:///D:\Dev\billiard-ai\doc_source\presentations\bachelor_thesis\infinity.mp4" TargetMode="Externa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D:\Dev\billiard-ai\doc_source\presentations\bachelor_thesis\infinity-cueball.mp4" TargetMode="External"/><Relationship Id="rId1" Type="http://schemas.microsoft.com/office/2007/relationships/media" Target="file:///D:\Dev\billiard-ai\doc_source\presentations\bachelor_thesis\infinity-cueball.mp4" TargetMode="Externa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3CCBB9F-D426-4BEE-8A1D-D2F5161F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46124" r="23621" b="6387"/>
          <a:stretch/>
        </p:blipFill>
        <p:spPr>
          <a:xfrm>
            <a:off x="0" y="338790"/>
            <a:ext cx="4635314" cy="2763127"/>
          </a:xfrm>
          <a:prstGeom prst="rect">
            <a:avLst/>
          </a:prstGeom>
        </p:spPr>
      </p:pic>
      <p:pic>
        <p:nvPicPr>
          <p:cNvPr id="11" name="Bild 4">
            <a:extLst>
              <a:ext uri="{FF2B5EF4-FFF2-40B4-BE49-F238E27FC236}">
                <a16:creationId xmlns:a16="http://schemas.microsoft.com/office/drawing/2014/main" id="{B90264BC-509E-4A7F-B869-014907C00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56667" r="25805" b="7251"/>
          <a:stretch/>
        </p:blipFill>
        <p:spPr>
          <a:xfrm>
            <a:off x="-1" y="3101917"/>
            <a:ext cx="4635313" cy="35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0C8960-031C-4C84-9912-9BA19950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86B820-F162-4AB2-82DE-6912C4673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6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B2C384-7370-45A5-8B60-E22F8541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252DCF-94E9-4F36-899F-5A98B6DB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81" y="0"/>
            <a:ext cx="11380236" cy="64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0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11CFA8-0AB3-44A6-A8F0-E94301F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4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6" name="Grafik 5" descr="Ein Bild, das Text, Messanzeige, Systemsteuerung enthält.&#10;&#10;Automatisch generierte Beschreibung">
            <a:extLst>
              <a:ext uri="{FF2B5EF4-FFF2-40B4-BE49-F238E27FC236}">
                <a16:creationId xmlns:a16="http://schemas.microsoft.com/office/drawing/2014/main" id="{95442C55-705E-4025-B127-F7C12E58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7" y="0"/>
            <a:ext cx="11475226" cy="66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7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DFBBD16-06F5-4FCF-BC4D-78DA8D16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84" y="830449"/>
            <a:ext cx="10408231" cy="49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1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6" name="vorarbeiten">
            <a:hlinkClick r:id="" action="ppaction://media"/>
            <a:extLst>
              <a:ext uri="{FF2B5EF4-FFF2-40B4-BE49-F238E27FC236}">
                <a16:creationId xmlns:a16="http://schemas.microsoft.com/office/drawing/2014/main" id="{6DFAC62B-2503-4208-96C8-DAEE2B32A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F30E23-2045-4D5A-9F02-9B13102F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6DE0A7-4BB9-413B-9A0A-8C0F41E9F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451CD1-DAA3-46F0-82C0-0368BD61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4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6EDE9B-AF8B-4B60-A685-DC915CB452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de-CH" dirty="0"/>
              <a:t>Live-Verfolgung der Kugeln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ACC2DA-118E-4563-B9EE-CF0D66B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0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7006057-D2E3-416D-989A-F1A074CE32CA}"/>
              </a:ext>
            </a:extLst>
          </p:cNvPr>
          <p:cNvSpPr/>
          <p:nvPr/>
        </p:nvSpPr>
        <p:spPr>
          <a:xfrm>
            <a:off x="1782148" y="21833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00B5BF0-DD63-424D-A50A-34B05657A4F0}"/>
              </a:ext>
            </a:extLst>
          </p:cNvPr>
          <p:cNvSpPr/>
          <p:nvPr/>
        </p:nvSpPr>
        <p:spPr>
          <a:xfrm>
            <a:off x="3698034" y="13544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A5CE35-9D06-4DCD-B0DF-5395F4BF8563}"/>
              </a:ext>
            </a:extLst>
          </p:cNvPr>
          <p:cNvSpPr/>
          <p:nvPr/>
        </p:nvSpPr>
        <p:spPr>
          <a:xfrm>
            <a:off x="5916542" y="344766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2E3B0F8-E1C1-4A05-A853-99B12878B066}"/>
              </a:ext>
            </a:extLst>
          </p:cNvPr>
          <p:cNvSpPr/>
          <p:nvPr/>
        </p:nvSpPr>
        <p:spPr>
          <a:xfrm>
            <a:off x="4230811" y="3018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2A5EA29-ED4F-4085-9650-7B3C126DE760}"/>
              </a:ext>
            </a:extLst>
          </p:cNvPr>
          <p:cNvSpPr/>
          <p:nvPr/>
        </p:nvSpPr>
        <p:spPr>
          <a:xfrm>
            <a:off x="4980370" y="182545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45A7EA-23B1-4884-A5A6-51A0E85913BB}"/>
              </a:ext>
            </a:extLst>
          </p:cNvPr>
          <p:cNvSpPr/>
          <p:nvPr/>
        </p:nvSpPr>
        <p:spPr>
          <a:xfrm>
            <a:off x="6681652" y="225413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3312E5F-5DAD-4E19-AEAE-D9A4C80008B6}"/>
              </a:ext>
            </a:extLst>
          </p:cNvPr>
          <p:cNvSpPr/>
          <p:nvPr/>
        </p:nvSpPr>
        <p:spPr>
          <a:xfrm>
            <a:off x="6832344" y="15758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6EB4308-844F-4EFA-B219-2FD1373C218F}"/>
              </a:ext>
            </a:extLst>
          </p:cNvPr>
          <p:cNvSpPr/>
          <p:nvPr/>
        </p:nvSpPr>
        <p:spPr>
          <a:xfrm>
            <a:off x="10541800" y="1530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D84DD0E-D12F-4EE0-A938-58BB1BCC1123}"/>
              </a:ext>
            </a:extLst>
          </p:cNvPr>
          <p:cNvSpPr/>
          <p:nvPr/>
        </p:nvSpPr>
        <p:spPr>
          <a:xfrm>
            <a:off x="9549720" y="166486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85D0698-34CE-4C14-86EC-66CA3097BB29}"/>
              </a:ext>
            </a:extLst>
          </p:cNvPr>
          <p:cNvSpPr/>
          <p:nvPr/>
        </p:nvSpPr>
        <p:spPr>
          <a:xfrm>
            <a:off x="8414495" y="31048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56D43F7-2B38-44BD-9361-EEF399803325}"/>
              </a:ext>
            </a:extLst>
          </p:cNvPr>
          <p:cNvSpPr/>
          <p:nvPr/>
        </p:nvSpPr>
        <p:spPr>
          <a:xfrm>
            <a:off x="10418923" y="334528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6B2C554-E8FB-45A4-BD31-5811879DD684}"/>
              </a:ext>
            </a:extLst>
          </p:cNvPr>
          <p:cNvSpPr/>
          <p:nvPr/>
        </p:nvSpPr>
        <p:spPr>
          <a:xfrm>
            <a:off x="9510851" y="6677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3CC00C-1E77-4792-BF1F-5B051BD6AB21}"/>
              </a:ext>
            </a:extLst>
          </p:cNvPr>
          <p:cNvSpPr/>
          <p:nvPr/>
        </p:nvSpPr>
        <p:spPr>
          <a:xfrm>
            <a:off x="9549720" y="4496426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33C6473-CCAD-40E3-848D-3EE35BE8D9DB}"/>
              </a:ext>
            </a:extLst>
          </p:cNvPr>
          <p:cNvSpPr/>
          <p:nvPr/>
        </p:nvSpPr>
        <p:spPr>
          <a:xfrm>
            <a:off x="9764081" y="52027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E5C6138-037B-4920-B766-C39CD35B7C1B}"/>
              </a:ext>
            </a:extLst>
          </p:cNvPr>
          <p:cNvSpPr/>
          <p:nvPr/>
        </p:nvSpPr>
        <p:spPr>
          <a:xfrm>
            <a:off x="8377390" y="49349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99CB551-8FD7-46DE-BB4C-01259AFED8B4}"/>
              </a:ext>
            </a:extLst>
          </p:cNvPr>
          <p:cNvSpPr/>
          <p:nvPr/>
        </p:nvSpPr>
        <p:spPr>
          <a:xfrm>
            <a:off x="8375672" y="394134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8F74CC-EA39-486A-9EED-4DEDBB855A74}"/>
              </a:ext>
            </a:extLst>
          </p:cNvPr>
          <p:cNvSpPr/>
          <p:nvPr/>
        </p:nvSpPr>
        <p:spPr>
          <a:xfrm>
            <a:off x="6468415" y="455241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5CFDF39-D4D2-46CC-A9D3-BD601AD5FFA8}"/>
              </a:ext>
            </a:extLst>
          </p:cNvPr>
          <p:cNvSpPr/>
          <p:nvPr/>
        </p:nvSpPr>
        <p:spPr>
          <a:xfrm>
            <a:off x="6959125" y="512064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99FE0E-1BC8-43EB-98DB-3D81636C6F16}"/>
              </a:ext>
            </a:extLst>
          </p:cNvPr>
          <p:cNvSpPr/>
          <p:nvPr/>
        </p:nvSpPr>
        <p:spPr>
          <a:xfrm>
            <a:off x="4927763" y="493777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23A285-3B8A-46E6-89CE-A2B2834B042F}"/>
              </a:ext>
            </a:extLst>
          </p:cNvPr>
          <p:cNvSpPr/>
          <p:nvPr/>
        </p:nvSpPr>
        <p:spPr>
          <a:xfrm>
            <a:off x="2445896" y="3265717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5B3ECCA-C48A-48ED-9DB0-7999C834AEC3}"/>
              </a:ext>
            </a:extLst>
          </p:cNvPr>
          <p:cNvSpPr/>
          <p:nvPr/>
        </p:nvSpPr>
        <p:spPr>
          <a:xfrm>
            <a:off x="2275973" y="8069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8602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6EDE9B-AF8B-4B60-A685-DC915CB452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de-CH" dirty="0"/>
              <a:t>Live-Verfolgung der Kugeln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ACC2DA-118E-4563-B9EE-CF0D66B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0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7006057-D2E3-416D-989A-F1A074CE32CA}"/>
              </a:ext>
            </a:extLst>
          </p:cNvPr>
          <p:cNvSpPr/>
          <p:nvPr/>
        </p:nvSpPr>
        <p:spPr>
          <a:xfrm>
            <a:off x="1782148" y="21833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00B5BF0-DD63-424D-A50A-34B05657A4F0}"/>
              </a:ext>
            </a:extLst>
          </p:cNvPr>
          <p:cNvSpPr/>
          <p:nvPr/>
        </p:nvSpPr>
        <p:spPr>
          <a:xfrm>
            <a:off x="3698034" y="13544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A5CE35-9D06-4DCD-B0DF-5395F4BF8563}"/>
              </a:ext>
            </a:extLst>
          </p:cNvPr>
          <p:cNvSpPr/>
          <p:nvPr/>
        </p:nvSpPr>
        <p:spPr>
          <a:xfrm>
            <a:off x="5916542" y="344766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2E3B0F8-E1C1-4A05-A853-99B12878B066}"/>
              </a:ext>
            </a:extLst>
          </p:cNvPr>
          <p:cNvSpPr/>
          <p:nvPr/>
        </p:nvSpPr>
        <p:spPr>
          <a:xfrm>
            <a:off x="4230811" y="3018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2A5EA29-ED4F-4085-9650-7B3C126DE760}"/>
              </a:ext>
            </a:extLst>
          </p:cNvPr>
          <p:cNvSpPr/>
          <p:nvPr/>
        </p:nvSpPr>
        <p:spPr>
          <a:xfrm>
            <a:off x="4980370" y="182545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45A7EA-23B1-4884-A5A6-51A0E85913BB}"/>
              </a:ext>
            </a:extLst>
          </p:cNvPr>
          <p:cNvSpPr/>
          <p:nvPr/>
        </p:nvSpPr>
        <p:spPr>
          <a:xfrm>
            <a:off x="6681652" y="225413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3312E5F-5DAD-4E19-AEAE-D9A4C80008B6}"/>
              </a:ext>
            </a:extLst>
          </p:cNvPr>
          <p:cNvSpPr/>
          <p:nvPr/>
        </p:nvSpPr>
        <p:spPr>
          <a:xfrm>
            <a:off x="6832344" y="15758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6EB4308-844F-4EFA-B219-2FD1373C218F}"/>
              </a:ext>
            </a:extLst>
          </p:cNvPr>
          <p:cNvSpPr/>
          <p:nvPr/>
        </p:nvSpPr>
        <p:spPr>
          <a:xfrm>
            <a:off x="10541800" y="1530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D84DD0E-D12F-4EE0-A938-58BB1BCC1123}"/>
              </a:ext>
            </a:extLst>
          </p:cNvPr>
          <p:cNvSpPr/>
          <p:nvPr/>
        </p:nvSpPr>
        <p:spPr>
          <a:xfrm>
            <a:off x="9549720" y="166486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85D0698-34CE-4C14-86EC-66CA3097BB29}"/>
              </a:ext>
            </a:extLst>
          </p:cNvPr>
          <p:cNvSpPr/>
          <p:nvPr/>
        </p:nvSpPr>
        <p:spPr>
          <a:xfrm>
            <a:off x="8414495" y="31048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56D43F7-2B38-44BD-9361-EEF399803325}"/>
              </a:ext>
            </a:extLst>
          </p:cNvPr>
          <p:cNvSpPr/>
          <p:nvPr/>
        </p:nvSpPr>
        <p:spPr>
          <a:xfrm>
            <a:off x="10409592" y="332661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6B2C554-E8FB-45A4-BD31-5811879DD684}"/>
              </a:ext>
            </a:extLst>
          </p:cNvPr>
          <p:cNvSpPr/>
          <p:nvPr/>
        </p:nvSpPr>
        <p:spPr>
          <a:xfrm>
            <a:off x="9510851" y="6677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3CC00C-1E77-4792-BF1F-5B051BD6AB21}"/>
              </a:ext>
            </a:extLst>
          </p:cNvPr>
          <p:cNvSpPr/>
          <p:nvPr/>
        </p:nvSpPr>
        <p:spPr>
          <a:xfrm>
            <a:off x="9549720" y="4496426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33C6473-CCAD-40E3-848D-3EE35BE8D9DB}"/>
              </a:ext>
            </a:extLst>
          </p:cNvPr>
          <p:cNvSpPr/>
          <p:nvPr/>
        </p:nvSpPr>
        <p:spPr>
          <a:xfrm>
            <a:off x="9754750" y="518412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E5C6138-037B-4920-B766-C39CD35B7C1B}"/>
              </a:ext>
            </a:extLst>
          </p:cNvPr>
          <p:cNvSpPr/>
          <p:nvPr/>
        </p:nvSpPr>
        <p:spPr>
          <a:xfrm>
            <a:off x="8377390" y="49349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99CB551-8FD7-46DE-BB4C-01259AFED8B4}"/>
              </a:ext>
            </a:extLst>
          </p:cNvPr>
          <p:cNvSpPr/>
          <p:nvPr/>
        </p:nvSpPr>
        <p:spPr>
          <a:xfrm>
            <a:off x="8375672" y="394134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8F74CC-EA39-486A-9EED-4DEDBB855A74}"/>
              </a:ext>
            </a:extLst>
          </p:cNvPr>
          <p:cNvSpPr/>
          <p:nvPr/>
        </p:nvSpPr>
        <p:spPr>
          <a:xfrm>
            <a:off x="6468415" y="455241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5CFDF39-D4D2-46CC-A9D3-BD601AD5FFA8}"/>
              </a:ext>
            </a:extLst>
          </p:cNvPr>
          <p:cNvSpPr/>
          <p:nvPr/>
        </p:nvSpPr>
        <p:spPr>
          <a:xfrm>
            <a:off x="6959125" y="512064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99FE0E-1BC8-43EB-98DB-3D81636C6F16}"/>
              </a:ext>
            </a:extLst>
          </p:cNvPr>
          <p:cNvSpPr/>
          <p:nvPr/>
        </p:nvSpPr>
        <p:spPr>
          <a:xfrm>
            <a:off x="4927763" y="493777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23A285-3B8A-46E6-89CE-A2B2834B042F}"/>
              </a:ext>
            </a:extLst>
          </p:cNvPr>
          <p:cNvSpPr/>
          <p:nvPr/>
        </p:nvSpPr>
        <p:spPr>
          <a:xfrm>
            <a:off x="2445896" y="3265717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5B3ECCA-C48A-48ED-9DB0-7999C834AEC3}"/>
              </a:ext>
            </a:extLst>
          </p:cNvPr>
          <p:cNvSpPr/>
          <p:nvPr/>
        </p:nvSpPr>
        <p:spPr>
          <a:xfrm>
            <a:off x="2275973" y="8069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Inhaltsplatzhalter 4">
            <a:extLst>
              <a:ext uri="{FF2B5EF4-FFF2-40B4-BE49-F238E27FC236}">
                <a16:creationId xmlns:a16="http://schemas.microsoft.com/office/drawing/2014/main" id="{B157F35F-B932-459C-8B21-5BBD2097A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578688" y="4193183"/>
            <a:ext cx="678186" cy="718458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390CEA74-EB13-4947-82C7-39658C9FF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3C44F596-B9B9-4A96-A4AD-07AF7733E8DA}"/>
              </a:ext>
            </a:extLst>
          </p:cNvPr>
          <p:cNvSpPr/>
          <p:nvPr/>
        </p:nvSpPr>
        <p:spPr>
          <a:xfrm>
            <a:off x="4708494" y="433314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668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9AEB306-8746-49D2-982C-96C37200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B2DA2-3A15-4BBC-97F2-E3BEA64D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599C24-2490-4644-936F-3DA62D9C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8326" y="1800807"/>
            <a:ext cx="6684203" cy="44594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5B8606-3BAB-4B5B-B24B-B2C79A686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597776"/>
            <a:ext cx="4759227" cy="47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05576-0F21-42E8-936B-3E798AF8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11" name="Inhaltsplatzhalter 5">
            <a:extLst>
              <a:ext uri="{FF2B5EF4-FFF2-40B4-BE49-F238E27FC236}">
                <a16:creationId xmlns:a16="http://schemas.microsoft.com/office/drawing/2014/main" id="{397D312C-6F20-44D7-A0E1-C614D120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3345127"/>
            <a:ext cx="1950339" cy="195033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A0828F3-44A4-4067-9412-84171607E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3345126"/>
            <a:ext cx="1950339" cy="19503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BEFB73-5768-4C8C-9AFD-F21DFA6D1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3359123"/>
            <a:ext cx="1950341" cy="19503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7CDC4F4-F9C0-4685-A522-B0A9AF0D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295" y="3350541"/>
            <a:ext cx="1950341" cy="19503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09373ED-FBF8-4A1F-8A17-848EFE009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815425"/>
            <a:ext cx="1950339" cy="19503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76CE7F-8718-41F2-805F-897F3FF43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815425"/>
            <a:ext cx="1950340" cy="195034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A2A7271-DC5C-4393-921E-F61837A27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815426"/>
            <a:ext cx="1950340" cy="19503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C6FA371-B5EA-4169-9A6C-35323EF25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84" y="815425"/>
            <a:ext cx="1950341" cy="195034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9A8373B-0824-4869-B5C1-01B20EA2447D}"/>
              </a:ext>
            </a:extLst>
          </p:cNvPr>
          <p:cNvSpPr txBox="1"/>
          <p:nvPr/>
        </p:nvSpPr>
        <p:spPr>
          <a:xfrm>
            <a:off x="8522984" y="27657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BLACK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BC7A8B8-FA39-4B6F-8164-1A24693B5F36}"/>
              </a:ext>
            </a:extLst>
          </p:cNvPr>
          <p:cNvSpPr txBox="1"/>
          <p:nvPr/>
        </p:nvSpPr>
        <p:spPr>
          <a:xfrm>
            <a:off x="8511294" y="53094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WHITE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7781F62-3FCA-49FF-A4C4-950779E4AD8A}"/>
              </a:ext>
            </a:extLst>
          </p:cNvPr>
          <p:cNvSpPr txBox="1"/>
          <p:nvPr/>
        </p:nvSpPr>
        <p:spPr>
          <a:xfrm>
            <a:off x="6182760" y="5295466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YELLOW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D04BE92-9FEB-440F-B7A6-09346DAF7B34}"/>
              </a:ext>
            </a:extLst>
          </p:cNvPr>
          <p:cNvSpPr txBox="1"/>
          <p:nvPr/>
        </p:nvSpPr>
        <p:spPr>
          <a:xfrm>
            <a:off x="3836027" y="5295465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RED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93FACB3-FA40-4E5B-80C4-679CA0DB309B}"/>
              </a:ext>
            </a:extLst>
          </p:cNvPr>
          <p:cNvSpPr txBox="1"/>
          <p:nvPr/>
        </p:nvSpPr>
        <p:spPr>
          <a:xfrm>
            <a:off x="1497645" y="5290052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PINK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274D37-6731-458E-828C-FA3141A671B1}"/>
              </a:ext>
            </a:extLst>
          </p:cNvPr>
          <p:cNvSpPr txBox="1"/>
          <p:nvPr/>
        </p:nvSpPr>
        <p:spPr>
          <a:xfrm>
            <a:off x="1497644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GREEN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E8CE7DC-EFA0-42F9-8661-508F020C4658}"/>
              </a:ext>
            </a:extLst>
          </p:cNvPr>
          <p:cNvSpPr txBox="1"/>
          <p:nvPr/>
        </p:nvSpPr>
        <p:spPr>
          <a:xfrm>
            <a:off x="3826179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BROWN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5F072C4-125E-45EC-AB87-C8AA514B5191}"/>
              </a:ext>
            </a:extLst>
          </p:cNvPr>
          <p:cNvSpPr txBox="1"/>
          <p:nvPr/>
        </p:nvSpPr>
        <p:spPr>
          <a:xfrm>
            <a:off x="6174581" y="274835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295780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3413AFC-24C1-45A8-8E3D-C9A356D8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Suche nach Stössen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0868C1-9C7C-4FE2-9CDD-C178BEC21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70ADFE-1E4C-4050-A3AF-25271885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04DC4688-7994-457A-A649-1568C613E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815508"/>
              </p:ext>
            </p:extLst>
          </p:nvPr>
        </p:nvGraphicFramePr>
        <p:xfrm>
          <a:off x="2134119" y="2532897"/>
          <a:ext cx="4164044" cy="277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Ellipse 8">
            <a:extLst>
              <a:ext uri="{FF2B5EF4-FFF2-40B4-BE49-F238E27FC236}">
                <a16:creationId xmlns:a16="http://schemas.microsoft.com/office/drawing/2014/main" id="{6EA51504-3E34-44D4-833E-5D588AC8C6BA}"/>
              </a:ext>
            </a:extLst>
          </p:cNvPr>
          <p:cNvSpPr/>
          <p:nvPr/>
        </p:nvSpPr>
        <p:spPr>
          <a:xfrm>
            <a:off x="8218426" y="3195456"/>
            <a:ext cx="1317216" cy="13172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Pfeil: nach oben gekrümmt 9">
            <a:extLst>
              <a:ext uri="{FF2B5EF4-FFF2-40B4-BE49-F238E27FC236}">
                <a16:creationId xmlns:a16="http://schemas.microsoft.com/office/drawing/2014/main" id="{3B5692F8-C9AF-41B2-88C1-EBA3A4AB103F}"/>
              </a:ext>
            </a:extLst>
          </p:cNvPr>
          <p:cNvSpPr/>
          <p:nvPr/>
        </p:nvSpPr>
        <p:spPr>
          <a:xfrm>
            <a:off x="7957164" y="3587340"/>
            <a:ext cx="1947257" cy="595171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339C6510-51B1-46BC-A22B-FFF0CA5E042E}"/>
              </a:ext>
            </a:extLst>
          </p:cNvPr>
          <p:cNvSpPr/>
          <p:nvPr/>
        </p:nvSpPr>
        <p:spPr>
          <a:xfrm>
            <a:off x="7632141" y="2532897"/>
            <a:ext cx="2597301" cy="2597301"/>
          </a:xfrm>
          <a:prstGeom prst="mathMultiply">
            <a:avLst>
              <a:gd name="adj1" fmla="val 13820"/>
            </a:avLst>
          </a:prstGeom>
          <a:solidFill>
            <a:srgbClr val="FF0000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44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2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3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A2BF398-41D3-4C36-8FD2-E6A8627EA36D}"/>
              </a:ext>
            </a:extLst>
          </p:cNvPr>
          <p:cNvCxnSpPr>
            <a:cxnSpLocks/>
          </p:cNvCxnSpPr>
          <p:nvPr/>
        </p:nvCxnSpPr>
        <p:spPr>
          <a:xfrm>
            <a:off x="5887616" y="2156191"/>
            <a:ext cx="208383" cy="1352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BC58C65E-1C54-40A2-A25B-DE0A42AD492F}"/>
              </a:ext>
            </a:extLst>
          </p:cNvPr>
          <p:cNvSpPr/>
          <p:nvPr/>
        </p:nvSpPr>
        <p:spPr>
          <a:xfrm>
            <a:off x="5710331" y="1894112"/>
            <a:ext cx="298577" cy="2985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E32525D-9393-488F-B53F-AF959440D751}"/>
              </a:ext>
            </a:extLst>
          </p:cNvPr>
          <p:cNvCxnSpPr>
            <a:cxnSpLocks/>
          </p:cNvCxnSpPr>
          <p:nvPr/>
        </p:nvCxnSpPr>
        <p:spPr>
          <a:xfrm>
            <a:off x="6158203" y="3825551"/>
            <a:ext cx="102636" cy="1763486"/>
          </a:xfrm>
          <a:prstGeom prst="line">
            <a:avLst/>
          </a:prstGeom>
          <a:ln w="3810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44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1FFA2-0DA0-416E-8BD0-2E0FC434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Infinity-Modus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5EA13AB-18AA-48D0-9034-072CDA82D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3AC30F-4F83-4529-84E0-BD313E8B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C7AF6814-EBBB-48B0-B347-2A390A79B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547779"/>
              </p:ext>
            </p:extLst>
          </p:nvPr>
        </p:nvGraphicFramePr>
        <p:xfrm>
          <a:off x="3524380" y="2320712"/>
          <a:ext cx="5003800" cy="333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6309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4E9D8-0B98-4C09-AB04-DDD7413D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Zwischenstand &amp; Ausblick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F0F38B-4E77-4BAB-A182-E806097B4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647CC-1216-48AB-A892-08142FE9F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89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EDE9B-AF8B-4B60-A685-DC915CB4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Live-Verfolgung der Kugeln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51817C-9788-4417-A385-45D0EEE36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ACC2DA-118E-4563-B9EE-CF0D66B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0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7006057-D2E3-416D-989A-F1A074CE32CA}"/>
              </a:ext>
            </a:extLst>
          </p:cNvPr>
          <p:cNvSpPr/>
          <p:nvPr/>
        </p:nvSpPr>
        <p:spPr>
          <a:xfrm>
            <a:off x="1782148" y="21833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00B5BF0-DD63-424D-A50A-34B05657A4F0}"/>
              </a:ext>
            </a:extLst>
          </p:cNvPr>
          <p:cNvSpPr/>
          <p:nvPr/>
        </p:nvSpPr>
        <p:spPr>
          <a:xfrm>
            <a:off x="3698034" y="13544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A5CE35-9D06-4DCD-B0DF-5395F4BF8563}"/>
              </a:ext>
            </a:extLst>
          </p:cNvPr>
          <p:cNvSpPr/>
          <p:nvPr/>
        </p:nvSpPr>
        <p:spPr>
          <a:xfrm>
            <a:off x="5916542" y="344766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2E3B0F8-E1C1-4A05-A853-99B12878B066}"/>
              </a:ext>
            </a:extLst>
          </p:cNvPr>
          <p:cNvSpPr/>
          <p:nvPr/>
        </p:nvSpPr>
        <p:spPr>
          <a:xfrm>
            <a:off x="4230811" y="3018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2A5EA29-ED4F-4085-9650-7B3C126DE760}"/>
              </a:ext>
            </a:extLst>
          </p:cNvPr>
          <p:cNvSpPr/>
          <p:nvPr/>
        </p:nvSpPr>
        <p:spPr>
          <a:xfrm>
            <a:off x="4980370" y="182545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45A7EA-23B1-4884-A5A6-51A0E85913BB}"/>
              </a:ext>
            </a:extLst>
          </p:cNvPr>
          <p:cNvSpPr/>
          <p:nvPr/>
        </p:nvSpPr>
        <p:spPr>
          <a:xfrm>
            <a:off x="6681652" y="225413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3312E5F-5DAD-4E19-AEAE-D9A4C80008B6}"/>
              </a:ext>
            </a:extLst>
          </p:cNvPr>
          <p:cNvSpPr/>
          <p:nvPr/>
        </p:nvSpPr>
        <p:spPr>
          <a:xfrm>
            <a:off x="6832344" y="15758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6EB4308-844F-4EFA-B219-2FD1373C218F}"/>
              </a:ext>
            </a:extLst>
          </p:cNvPr>
          <p:cNvSpPr/>
          <p:nvPr/>
        </p:nvSpPr>
        <p:spPr>
          <a:xfrm>
            <a:off x="10541800" y="1530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D84DD0E-D12F-4EE0-A938-58BB1BCC1123}"/>
              </a:ext>
            </a:extLst>
          </p:cNvPr>
          <p:cNvSpPr/>
          <p:nvPr/>
        </p:nvSpPr>
        <p:spPr>
          <a:xfrm>
            <a:off x="9549720" y="166486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85D0698-34CE-4C14-86EC-66CA3097BB29}"/>
              </a:ext>
            </a:extLst>
          </p:cNvPr>
          <p:cNvSpPr/>
          <p:nvPr/>
        </p:nvSpPr>
        <p:spPr>
          <a:xfrm>
            <a:off x="8414495" y="31048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56D43F7-2B38-44BD-9361-EEF399803325}"/>
              </a:ext>
            </a:extLst>
          </p:cNvPr>
          <p:cNvSpPr/>
          <p:nvPr/>
        </p:nvSpPr>
        <p:spPr>
          <a:xfrm>
            <a:off x="10418923" y="334528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6B2C554-E8FB-45A4-BD31-5811879DD684}"/>
              </a:ext>
            </a:extLst>
          </p:cNvPr>
          <p:cNvSpPr/>
          <p:nvPr/>
        </p:nvSpPr>
        <p:spPr>
          <a:xfrm>
            <a:off x="9510851" y="6677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3CC00C-1E77-4792-BF1F-5B051BD6AB21}"/>
              </a:ext>
            </a:extLst>
          </p:cNvPr>
          <p:cNvSpPr/>
          <p:nvPr/>
        </p:nvSpPr>
        <p:spPr>
          <a:xfrm>
            <a:off x="9549720" y="4496426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33C6473-CCAD-40E3-848D-3EE35BE8D9DB}"/>
              </a:ext>
            </a:extLst>
          </p:cNvPr>
          <p:cNvSpPr/>
          <p:nvPr/>
        </p:nvSpPr>
        <p:spPr>
          <a:xfrm>
            <a:off x="9764081" y="52027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E5C6138-037B-4920-B766-C39CD35B7C1B}"/>
              </a:ext>
            </a:extLst>
          </p:cNvPr>
          <p:cNvSpPr/>
          <p:nvPr/>
        </p:nvSpPr>
        <p:spPr>
          <a:xfrm>
            <a:off x="8377390" y="49349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99CB551-8FD7-46DE-BB4C-01259AFED8B4}"/>
              </a:ext>
            </a:extLst>
          </p:cNvPr>
          <p:cNvSpPr/>
          <p:nvPr/>
        </p:nvSpPr>
        <p:spPr>
          <a:xfrm>
            <a:off x="8375672" y="394134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8F74CC-EA39-486A-9EED-4DEDBB855A74}"/>
              </a:ext>
            </a:extLst>
          </p:cNvPr>
          <p:cNvSpPr/>
          <p:nvPr/>
        </p:nvSpPr>
        <p:spPr>
          <a:xfrm>
            <a:off x="6468415" y="455241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5CFDF39-D4D2-46CC-A9D3-BD601AD5FFA8}"/>
              </a:ext>
            </a:extLst>
          </p:cNvPr>
          <p:cNvSpPr/>
          <p:nvPr/>
        </p:nvSpPr>
        <p:spPr>
          <a:xfrm>
            <a:off x="6959125" y="512064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99FE0E-1BC8-43EB-98DB-3D81636C6F16}"/>
              </a:ext>
            </a:extLst>
          </p:cNvPr>
          <p:cNvSpPr/>
          <p:nvPr/>
        </p:nvSpPr>
        <p:spPr>
          <a:xfrm>
            <a:off x="4927763" y="493777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23A285-3B8A-46E6-89CE-A2B2834B042F}"/>
              </a:ext>
            </a:extLst>
          </p:cNvPr>
          <p:cNvSpPr/>
          <p:nvPr/>
        </p:nvSpPr>
        <p:spPr>
          <a:xfrm>
            <a:off x="2445896" y="3265717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5B3ECCA-C48A-48ED-9DB0-7999C834AEC3}"/>
              </a:ext>
            </a:extLst>
          </p:cNvPr>
          <p:cNvSpPr/>
          <p:nvPr/>
        </p:nvSpPr>
        <p:spPr>
          <a:xfrm>
            <a:off x="2275973" y="8069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1180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EDE9B-AF8B-4B60-A685-DC915CB4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Live-Verfolgung der Kugeln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51817C-9788-4417-A385-45D0EEE36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FF76D-557F-47B3-BC1B-29946872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ACC2DA-118E-4563-B9EE-CF0D66B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0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87006057-D2E3-416D-989A-F1A074CE32CA}"/>
              </a:ext>
            </a:extLst>
          </p:cNvPr>
          <p:cNvSpPr/>
          <p:nvPr/>
        </p:nvSpPr>
        <p:spPr>
          <a:xfrm>
            <a:off x="1782148" y="21833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00B5BF0-DD63-424D-A50A-34B05657A4F0}"/>
              </a:ext>
            </a:extLst>
          </p:cNvPr>
          <p:cNvSpPr/>
          <p:nvPr/>
        </p:nvSpPr>
        <p:spPr>
          <a:xfrm>
            <a:off x="3698034" y="13544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A5CE35-9D06-4DCD-B0DF-5395F4BF8563}"/>
              </a:ext>
            </a:extLst>
          </p:cNvPr>
          <p:cNvSpPr/>
          <p:nvPr/>
        </p:nvSpPr>
        <p:spPr>
          <a:xfrm>
            <a:off x="5916542" y="344766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2E3B0F8-E1C1-4A05-A853-99B12878B066}"/>
              </a:ext>
            </a:extLst>
          </p:cNvPr>
          <p:cNvSpPr/>
          <p:nvPr/>
        </p:nvSpPr>
        <p:spPr>
          <a:xfrm>
            <a:off x="4230811" y="3018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2A5EA29-ED4F-4085-9650-7B3C126DE760}"/>
              </a:ext>
            </a:extLst>
          </p:cNvPr>
          <p:cNvSpPr/>
          <p:nvPr/>
        </p:nvSpPr>
        <p:spPr>
          <a:xfrm>
            <a:off x="4980370" y="182545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45A7EA-23B1-4884-A5A6-51A0E85913BB}"/>
              </a:ext>
            </a:extLst>
          </p:cNvPr>
          <p:cNvSpPr/>
          <p:nvPr/>
        </p:nvSpPr>
        <p:spPr>
          <a:xfrm>
            <a:off x="6681652" y="225413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3312E5F-5DAD-4E19-AEAE-D9A4C80008B6}"/>
              </a:ext>
            </a:extLst>
          </p:cNvPr>
          <p:cNvSpPr/>
          <p:nvPr/>
        </p:nvSpPr>
        <p:spPr>
          <a:xfrm>
            <a:off x="6832344" y="157582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6EB4308-844F-4EFA-B219-2FD1373C218F}"/>
              </a:ext>
            </a:extLst>
          </p:cNvPr>
          <p:cNvSpPr/>
          <p:nvPr/>
        </p:nvSpPr>
        <p:spPr>
          <a:xfrm>
            <a:off x="10541800" y="153045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D84DD0E-D12F-4EE0-A938-58BB1BCC1123}"/>
              </a:ext>
            </a:extLst>
          </p:cNvPr>
          <p:cNvSpPr/>
          <p:nvPr/>
        </p:nvSpPr>
        <p:spPr>
          <a:xfrm>
            <a:off x="9549720" y="1664865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85D0698-34CE-4C14-86EC-66CA3097BB29}"/>
              </a:ext>
            </a:extLst>
          </p:cNvPr>
          <p:cNvSpPr/>
          <p:nvPr/>
        </p:nvSpPr>
        <p:spPr>
          <a:xfrm>
            <a:off x="8414495" y="3104890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56D43F7-2B38-44BD-9361-EEF399803325}"/>
              </a:ext>
            </a:extLst>
          </p:cNvPr>
          <p:cNvSpPr/>
          <p:nvPr/>
        </p:nvSpPr>
        <p:spPr>
          <a:xfrm>
            <a:off x="10409592" y="3326619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6B2C554-E8FB-45A4-BD31-5811879DD684}"/>
              </a:ext>
            </a:extLst>
          </p:cNvPr>
          <p:cNvSpPr/>
          <p:nvPr/>
        </p:nvSpPr>
        <p:spPr>
          <a:xfrm>
            <a:off x="9510851" y="6677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13CC00C-1E77-4792-BF1F-5B051BD6AB21}"/>
              </a:ext>
            </a:extLst>
          </p:cNvPr>
          <p:cNvSpPr/>
          <p:nvPr/>
        </p:nvSpPr>
        <p:spPr>
          <a:xfrm>
            <a:off x="9549720" y="4496426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33C6473-CCAD-40E3-848D-3EE35BE8D9DB}"/>
              </a:ext>
            </a:extLst>
          </p:cNvPr>
          <p:cNvSpPr/>
          <p:nvPr/>
        </p:nvSpPr>
        <p:spPr>
          <a:xfrm>
            <a:off x="9754750" y="518412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E5C6138-037B-4920-B766-C39CD35B7C1B}"/>
              </a:ext>
            </a:extLst>
          </p:cNvPr>
          <p:cNvSpPr/>
          <p:nvPr/>
        </p:nvSpPr>
        <p:spPr>
          <a:xfrm>
            <a:off x="8377390" y="4934964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99CB551-8FD7-46DE-BB4C-01259AFED8B4}"/>
              </a:ext>
            </a:extLst>
          </p:cNvPr>
          <p:cNvSpPr/>
          <p:nvPr/>
        </p:nvSpPr>
        <p:spPr>
          <a:xfrm>
            <a:off x="8375672" y="394134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88F74CC-EA39-486A-9EED-4DEDBB855A74}"/>
              </a:ext>
            </a:extLst>
          </p:cNvPr>
          <p:cNvSpPr/>
          <p:nvPr/>
        </p:nvSpPr>
        <p:spPr>
          <a:xfrm>
            <a:off x="6468415" y="4552412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5CFDF39-D4D2-46CC-A9D3-BD601AD5FFA8}"/>
              </a:ext>
            </a:extLst>
          </p:cNvPr>
          <p:cNvSpPr/>
          <p:nvPr/>
        </p:nvSpPr>
        <p:spPr>
          <a:xfrm>
            <a:off x="6959125" y="5120648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199FE0E-1BC8-43EB-98DB-3D81636C6F16}"/>
              </a:ext>
            </a:extLst>
          </p:cNvPr>
          <p:cNvSpPr/>
          <p:nvPr/>
        </p:nvSpPr>
        <p:spPr>
          <a:xfrm>
            <a:off x="4927763" y="4937771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23A285-3B8A-46E6-89CE-A2B2834B042F}"/>
              </a:ext>
            </a:extLst>
          </p:cNvPr>
          <p:cNvSpPr/>
          <p:nvPr/>
        </p:nvSpPr>
        <p:spPr>
          <a:xfrm>
            <a:off x="2445896" y="3265717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5B3ECCA-C48A-48ED-9DB0-7999C834AEC3}"/>
              </a:ext>
            </a:extLst>
          </p:cNvPr>
          <p:cNvSpPr/>
          <p:nvPr/>
        </p:nvSpPr>
        <p:spPr>
          <a:xfrm>
            <a:off x="2275973" y="80696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Inhaltsplatzhalter 4">
            <a:extLst>
              <a:ext uri="{FF2B5EF4-FFF2-40B4-BE49-F238E27FC236}">
                <a16:creationId xmlns:a16="http://schemas.microsoft.com/office/drawing/2014/main" id="{B157F35F-B932-459C-8B21-5BBD2097A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578688" y="4193183"/>
            <a:ext cx="678186" cy="718458"/>
          </a:xfrm>
          <a:prstGeom prst="rect">
            <a:avLst/>
          </a:prstGeom>
        </p:spPr>
      </p:pic>
      <p:pic>
        <p:nvPicPr>
          <p:cNvPr id="28" name="Inhaltsplatzhalter 4">
            <a:extLst>
              <a:ext uri="{FF2B5EF4-FFF2-40B4-BE49-F238E27FC236}">
                <a16:creationId xmlns:a16="http://schemas.microsoft.com/office/drawing/2014/main" id="{390CEA74-EB13-4947-82C7-39658C9FF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3C44F596-B9B9-4A96-A4AD-07AF7733E8DA}"/>
              </a:ext>
            </a:extLst>
          </p:cNvPr>
          <p:cNvSpPr/>
          <p:nvPr/>
        </p:nvSpPr>
        <p:spPr>
          <a:xfrm>
            <a:off x="4708494" y="4333143"/>
            <a:ext cx="438538" cy="4385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L-Form 29">
            <a:extLst>
              <a:ext uri="{FF2B5EF4-FFF2-40B4-BE49-F238E27FC236}">
                <a16:creationId xmlns:a16="http://schemas.microsoft.com/office/drawing/2014/main" id="{345717CA-07C9-4071-91EB-C536FF54D342}"/>
              </a:ext>
            </a:extLst>
          </p:cNvPr>
          <p:cNvSpPr/>
          <p:nvPr/>
        </p:nvSpPr>
        <p:spPr>
          <a:xfrm rot="18682642">
            <a:off x="5681187" y="2731476"/>
            <a:ext cx="1319579" cy="699796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8853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5FE081-85E5-4F4A-8E46-75D7960B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2" name="detection">
            <a:hlinkClick r:id="" action="ppaction://media"/>
            <a:extLst>
              <a:ext uri="{FF2B5EF4-FFF2-40B4-BE49-F238E27FC236}">
                <a16:creationId xmlns:a16="http://schemas.microsoft.com/office/drawing/2014/main" id="{02622C9A-46FF-4BE1-8C1E-92A82D857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93F99-5BEB-4797-8E4C-422931F2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7F1AC439-0260-40E5-9171-C17C52FD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44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A05576-0F21-42E8-936B-3E798AF8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2718B2A-33DC-44CD-BA2B-D5C033606A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3345127"/>
            <a:ext cx="1950339" cy="1950339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BF82A4-8DCE-46EB-9C20-069A58B4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3345126"/>
            <a:ext cx="1950339" cy="19503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CCAD9F-2AA3-47DC-88D2-7B83DA35B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3359123"/>
            <a:ext cx="1950341" cy="19503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DDE54E-4A8A-4E4E-8428-88D157801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295" y="3350541"/>
            <a:ext cx="1950341" cy="19503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D8AB1B5-2893-468E-8D9B-300B5E0D6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47" y="815425"/>
            <a:ext cx="1950339" cy="195033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B0127F-A25A-4723-A04F-B0E7364AB5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6" y="815425"/>
            <a:ext cx="1950340" cy="19503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2DEC7AD-6AAA-476F-9E1A-6327F72CA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60" y="815426"/>
            <a:ext cx="1950340" cy="195034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564CBE8-7F23-4BDB-97A6-4794ADB675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84" y="815425"/>
            <a:ext cx="1950341" cy="195034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C162BB8A-3F42-4CF6-A0A8-75731936E736}"/>
              </a:ext>
            </a:extLst>
          </p:cNvPr>
          <p:cNvSpPr txBox="1"/>
          <p:nvPr/>
        </p:nvSpPr>
        <p:spPr>
          <a:xfrm>
            <a:off x="8522984" y="27657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BLACK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AA7964D-A19D-4822-820F-0921D2B34AC0}"/>
              </a:ext>
            </a:extLst>
          </p:cNvPr>
          <p:cNvSpPr txBox="1"/>
          <p:nvPr/>
        </p:nvSpPr>
        <p:spPr>
          <a:xfrm>
            <a:off x="8511294" y="5309464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WHITE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64B8C3D-B080-4A3B-8176-3C8D4D9A895D}"/>
              </a:ext>
            </a:extLst>
          </p:cNvPr>
          <p:cNvSpPr txBox="1"/>
          <p:nvPr/>
        </p:nvSpPr>
        <p:spPr>
          <a:xfrm>
            <a:off x="6182760" y="5295466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YELLOW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B01F73F-2035-4BDF-992E-4F4ED46C9613}"/>
              </a:ext>
            </a:extLst>
          </p:cNvPr>
          <p:cNvSpPr txBox="1"/>
          <p:nvPr/>
        </p:nvSpPr>
        <p:spPr>
          <a:xfrm>
            <a:off x="3836027" y="5295465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RED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DBE6C4E-4851-46F3-A48A-765DF3D0B11B}"/>
              </a:ext>
            </a:extLst>
          </p:cNvPr>
          <p:cNvSpPr txBox="1"/>
          <p:nvPr/>
        </p:nvSpPr>
        <p:spPr>
          <a:xfrm>
            <a:off x="1497645" y="5290052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PINK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A495B9-1E12-4E11-AAA8-74540634CB71}"/>
              </a:ext>
            </a:extLst>
          </p:cNvPr>
          <p:cNvSpPr txBox="1"/>
          <p:nvPr/>
        </p:nvSpPr>
        <p:spPr>
          <a:xfrm>
            <a:off x="1497644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GREEN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7F0C3E8-9A4C-4EA3-A6B7-151C47394601}"/>
              </a:ext>
            </a:extLst>
          </p:cNvPr>
          <p:cNvSpPr txBox="1"/>
          <p:nvPr/>
        </p:nvSpPr>
        <p:spPr>
          <a:xfrm>
            <a:off x="3826179" y="277434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BROWN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2A2783E-917C-4C60-B8E9-07D3DFA44423}"/>
              </a:ext>
            </a:extLst>
          </p:cNvPr>
          <p:cNvSpPr txBox="1"/>
          <p:nvPr/>
        </p:nvSpPr>
        <p:spPr>
          <a:xfrm>
            <a:off x="6174581" y="2748358"/>
            <a:ext cx="19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/>
              <a:t>BLUE</a:t>
            </a:r>
          </a:p>
        </p:txBody>
      </p:sp>
      <p:sp>
        <p:nvSpPr>
          <p:cNvPr id="2" name="L-Form 1">
            <a:extLst>
              <a:ext uri="{FF2B5EF4-FFF2-40B4-BE49-F238E27FC236}">
                <a16:creationId xmlns:a16="http://schemas.microsoft.com/office/drawing/2014/main" id="{F0034C45-0C1A-4ACF-9DED-887AC92F3691}"/>
              </a:ext>
            </a:extLst>
          </p:cNvPr>
          <p:cNvSpPr/>
          <p:nvPr/>
        </p:nvSpPr>
        <p:spPr>
          <a:xfrm rot="18682642">
            <a:off x="5332116" y="2716836"/>
            <a:ext cx="1319579" cy="699796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335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-Form 11">
            <a:extLst>
              <a:ext uri="{FF2B5EF4-FFF2-40B4-BE49-F238E27FC236}">
                <a16:creationId xmlns:a16="http://schemas.microsoft.com/office/drawing/2014/main" id="{43D6AAFA-2819-4473-9105-DA1670AEDF52}"/>
              </a:ext>
            </a:extLst>
          </p:cNvPr>
          <p:cNvSpPr/>
          <p:nvPr/>
        </p:nvSpPr>
        <p:spPr>
          <a:xfrm rot="18682642">
            <a:off x="5526407" y="3079102"/>
            <a:ext cx="1319579" cy="699796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3178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8ACE72-3319-420E-BB2F-580E6369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4" name="search">
            <a:hlinkClick r:id="" action="ppaction://media"/>
            <a:extLst>
              <a:ext uri="{FF2B5EF4-FFF2-40B4-BE49-F238E27FC236}">
                <a16:creationId xmlns:a16="http://schemas.microsoft.com/office/drawing/2014/main" id="{479B7228-94BD-4315-BDBE-AE03E2B66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sp>
        <p:nvSpPr>
          <p:cNvPr id="2" name="Multiplikationszeichen 1">
            <a:extLst>
              <a:ext uri="{FF2B5EF4-FFF2-40B4-BE49-F238E27FC236}">
                <a16:creationId xmlns:a16="http://schemas.microsoft.com/office/drawing/2014/main" id="{E63F4379-9729-4422-9978-4C8409C40AA9}"/>
              </a:ext>
            </a:extLst>
          </p:cNvPr>
          <p:cNvSpPr/>
          <p:nvPr/>
        </p:nvSpPr>
        <p:spPr>
          <a:xfrm>
            <a:off x="5397758" y="2202623"/>
            <a:ext cx="1847462" cy="1847462"/>
          </a:xfrm>
          <a:prstGeom prst="mathMultiply">
            <a:avLst/>
          </a:prstGeom>
          <a:solidFill>
            <a:srgbClr val="FF0000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730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</p:cNvCxnSpPr>
          <p:nvPr/>
        </p:nvCxnSpPr>
        <p:spPr>
          <a:xfrm flipV="1">
            <a:off x="4574456" y="784385"/>
            <a:ext cx="276478" cy="1107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V="1">
            <a:off x="3870839" y="2181628"/>
            <a:ext cx="628745" cy="189557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</p:cNvCxnSpPr>
          <p:nvPr/>
        </p:nvCxnSpPr>
        <p:spPr>
          <a:xfrm>
            <a:off x="5310727" y="2254282"/>
            <a:ext cx="884800" cy="3334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50933" y="747676"/>
            <a:ext cx="346217" cy="108112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E50A4270-EE9A-4A26-A85F-6ED4B9A0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29" b="84558" l="39015" r="43755">
                        <a14:backgroundMark x1="42969" y1="77778" x2="42969" y2="77778"/>
                        <a14:backgroundMark x1="43125" y1="82222" x2="43125" y2="82222"/>
                        <a14:backgroundMark x1="43203" y1="79722" x2="43203" y2="79722"/>
                        <a14:backgroundMark x1="42266" y1="77639" x2="42266" y2="77639"/>
                        <a14:backgroundMark x1="40391" y1="79861" x2="40391" y2="7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22" t="74513" r="55652" b="14326"/>
          <a:stretch/>
        </p:blipFill>
        <p:spPr>
          <a:xfrm>
            <a:off x="4172747" y="1684172"/>
            <a:ext cx="678186" cy="718458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 rot="1694744">
            <a:off x="4448970" y="2169966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5197150" y="1828797"/>
            <a:ext cx="555977" cy="170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haltsplatzhalter 4">
            <a:extLst>
              <a:ext uri="{FF2B5EF4-FFF2-40B4-BE49-F238E27FC236}">
                <a16:creationId xmlns:a16="http://schemas.microsoft.com/office/drawing/2014/main" id="{AB169DA9-1BD2-4F6D-B59A-D464FD150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66198" r="54050" b="24264"/>
          <a:stretch/>
        </p:blipFill>
        <p:spPr>
          <a:xfrm>
            <a:off x="4887085" y="4788451"/>
            <a:ext cx="739578" cy="613974"/>
          </a:xfrm>
          <a:prstGeom prst="rect">
            <a:avLst/>
          </a:prstGeom>
        </p:spPr>
      </p:pic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A2BF398-41D3-4C36-8FD2-E6A8627EA36D}"/>
              </a:ext>
            </a:extLst>
          </p:cNvPr>
          <p:cNvCxnSpPr>
            <a:cxnSpLocks/>
          </p:cNvCxnSpPr>
          <p:nvPr/>
        </p:nvCxnSpPr>
        <p:spPr>
          <a:xfrm>
            <a:off x="5887616" y="2156191"/>
            <a:ext cx="208383" cy="1352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BC58C65E-1C54-40A2-A25B-DE0A42AD492F}"/>
              </a:ext>
            </a:extLst>
          </p:cNvPr>
          <p:cNvSpPr/>
          <p:nvPr/>
        </p:nvSpPr>
        <p:spPr>
          <a:xfrm>
            <a:off x="5710331" y="1894112"/>
            <a:ext cx="298577" cy="2985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E32525D-9393-488F-B53F-AF959440D751}"/>
              </a:ext>
            </a:extLst>
          </p:cNvPr>
          <p:cNvCxnSpPr>
            <a:cxnSpLocks/>
          </p:cNvCxnSpPr>
          <p:nvPr/>
        </p:nvCxnSpPr>
        <p:spPr>
          <a:xfrm>
            <a:off x="6158203" y="3825551"/>
            <a:ext cx="102636" cy="1763486"/>
          </a:xfrm>
          <a:prstGeom prst="line">
            <a:avLst/>
          </a:prstGeom>
          <a:ln w="3810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ultiplikationszeichen 16">
            <a:extLst>
              <a:ext uri="{FF2B5EF4-FFF2-40B4-BE49-F238E27FC236}">
                <a16:creationId xmlns:a16="http://schemas.microsoft.com/office/drawing/2014/main" id="{3A24F1EF-22AD-4784-BDD9-3F5ABC4A68DA}"/>
              </a:ext>
            </a:extLst>
          </p:cNvPr>
          <p:cNvSpPr/>
          <p:nvPr/>
        </p:nvSpPr>
        <p:spPr>
          <a:xfrm>
            <a:off x="5397758" y="2202623"/>
            <a:ext cx="1847462" cy="1847462"/>
          </a:xfrm>
          <a:prstGeom prst="mathMultiply">
            <a:avLst/>
          </a:prstGeom>
          <a:solidFill>
            <a:srgbClr val="FF0000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91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1FFA2-0DA0-416E-8BD0-2E0FC434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Infinity-Modus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64A423F-5DBA-4A7A-902E-13D18B2F6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3AC30F-4F83-4529-84E0-BD313E8B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342173D-5019-47A5-9492-6B3342E24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6441684"/>
              </p:ext>
            </p:extLst>
          </p:nvPr>
        </p:nvGraphicFramePr>
        <p:xfrm>
          <a:off x="3524380" y="2320712"/>
          <a:ext cx="5003800" cy="333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L-Form 5">
            <a:extLst>
              <a:ext uri="{FF2B5EF4-FFF2-40B4-BE49-F238E27FC236}">
                <a16:creationId xmlns:a16="http://schemas.microsoft.com/office/drawing/2014/main" id="{DB684DF6-2098-4DD6-B927-038C54380E27}"/>
              </a:ext>
            </a:extLst>
          </p:cNvPr>
          <p:cNvSpPr/>
          <p:nvPr/>
        </p:nvSpPr>
        <p:spPr>
          <a:xfrm rot="18682642">
            <a:off x="5436210" y="3506140"/>
            <a:ext cx="1319579" cy="699796"/>
          </a:xfrm>
          <a:prstGeom prst="corner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0532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8ACE72-3319-420E-BB2F-580E6369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finity">
            <a:hlinkClick r:id="" action="ppaction://media"/>
            <a:extLst>
              <a:ext uri="{FF2B5EF4-FFF2-40B4-BE49-F238E27FC236}">
                <a16:creationId xmlns:a16="http://schemas.microsoft.com/office/drawing/2014/main" id="{8FBCFA9A-49F6-46AD-A4CB-F53EF9FEC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9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8ACE72-3319-420E-BB2F-580E6369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finity-cueball">
            <a:hlinkClick r:id="" action="ppaction://media"/>
            <a:extLst>
              <a:ext uri="{FF2B5EF4-FFF2-40B4-BE49-F238E27FC236}">
                <a16:creationId xmlns:a16="http://schemas.microsoft.com/office/drawing/2014/main" id="{747257D3-7C01-4467-AF1E-E83367D3A9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8A5F04E-35B5-4234-874D-A04EACD7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Todo</a:t>
            </a:r>
            <a:endParaRPr lang="de-CH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1A71BA0-780B-4EAA-98C7-2191C9C2E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Detektions- und Klassifikationsgenauigkeit verbessern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Suche direkter Stösse verbessern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Suche indirekter Stösse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Suche über mehrere Stösse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Infinity-Modus robuster machen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Simulation der Realität angleichen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CH" sz="2000" dirty="0"/>
              <a:t>Dokumentation</a:t>
            </a:r>
          </a:p>
          <a:p>
            <a:endParaRPr lang="de-CH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36110E-C9F6-4FD4-9098-0D6B90D8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01.11.2021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63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72590-63D6-48FE-8FE9-457CCA2A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24476D-571F-42DF-96EF-0A53C3D8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700E49-95A2-4C08-814F-C3AA0DBCF668}"/>
              </a:ext>
            </a:extLst>
          </p:cNvPr>
          <p:cNvSpPr txBox="1"/>
          <p:nvPr/>
        </p:nvSpPr>
        <p:spPr>
          <a:xfrm>
            <a:off x="8030545" y="693898"/>
            <a:ext cx="241444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700" dirty="0"/>
              <a:t>?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281671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Vorarbeiten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89725DD-F716-4900-A1AE-60CD2ACD9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3BD6-493E-4773-AC13-EE70A9E3F498}" type="datetime1">
              <a:rPr lang="de-DE" smtClean="0"/>
              <a:pPr/>
              <a:t>01.11.2021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880C90-D805-4AFF-B6B3-F7E9BB45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95339"/>
              </p:ext>
            </p:extLst>
          </p:nvPr>
        </p:nvGraphicFramePr>
        <p:xfrm>
          <a:off x="2721947" y="1730764"/>
          <a:ext cx="6748106" cy="449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CCE363-0B6D-40D2-A517-D3FA45C0F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8" y="798513"/>
            <a:ext cx="6397625" cy="4800600"/>
          </a:xfrm>
        </p:spPr>
      </p:pic>
    </p:spTree>
    <p:extLst>
      <p:ext uri="{BB962C8B-B14F-4D97-AF65-F5344CB8AC3E}">
        <p14:creationId xmlns:p14="http://schemas.microsoft.com/office/powerpoint/2010/main" val="183754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B94FB1-74B2-4443-BC62-DF337C6FD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5563"/>
          </a:xfrm>
        </p:spPr>
      </p:pic>
    </p:spTree>
    <p:extLst>
      <p:ext uri="{BB962C8B-B14F-4D97-AF65-F5344CB8AC3E}">
        <p14:creationId xmlns:p14="http://schemas.microsoft.com/office/powerpoint/2010/main" val="78947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E8EB45-6DFB-4098-BDAC-C38601A8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9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01.11.2021</a:t>
            </a:fld>
            <a:endParaRPr lang="en-US" dirty="0"/>
          </a:p>
        </p:txBody>
      </p:sp>
      <p:pic>
        <p:nvPicPr>
          <p:cNvPr id="5" name="Grafik 4" descr="Ein Bild, das Text, drinnen, Elektronik, schließen enthält.&#10;&#10;Automatisch generierte Beschreibung">
            <a:extLst>
              <a:ext uri="{FF2B5EF4-FFF2-40B4-BE49-F238E27FC236}">
                <a16:creationId xmlns:a16="http://schemas.microsoft.com/office/drawing/2014/main" id="{C3622B1A-1A0E-48D5-8734-98053922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769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128</Words>
  <Application>Microsoft Office PowerPoint</Application>
  <PresentationFormat>Breitbild</PresentationFormat>
  <Paragraphs>96</Paragraphs>
  <Slides>39</Slides>
  <Notes>5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Bookman Old Style</vt:lpstr>
      <vt:lpstr>Calibri</vt:lpstr>
      <vt:lpstr>Courier New</vt:lpstr>
      <vt:lpstr>Franklin Gothic Book</vt:lpstr>
      <vt:lpstr>1_RetrospectVTI</vt:lpstr>
      <vt:lpstr>Billiard-AI</vt:lpstr>
      <vt:lpstr>PowerPoint-Präsentation</vt:lpstr>
      <vt:lpstr>PowerPoint-Präsentation</vt:lpstr>
      <vt:lpstr>PowerPoint-Präsentation</vt:lpstr>
      <vt:lpstr>Vorarbeiten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Ziele</vt:lpstr>
      <vt:lpstr>Live-Verfolgung der Kugeln</vt:lpstr>
      <vt:lpstr>Live-Verfolgung der Kugeln</vt:lpstr>
      <vt:lpstr>PowerPoint-Präsentation</vt:lpstr>
      <vt:lpstr>PowerPoint-Präsentation</vt:lpstr>
      <vt:lpstr>Suche nach Stössen</vt:lpstr>
      <vt:lpstr>PowerPoint-Präsentation</vt:lpstr>
      <vt:lpstr>PowerPoint-Präsentation</vt:lpstr>
      <vt:lpstr>PowerPoint-Präsentation</vt:lpstr>
      <vt:lpstr>Infinity-Modus</vt:lpstr>
      <vt:lpstr>Zwischenstand &amp; Ausblick</vt:lpstr>
      <vt:lpstr>Live-Verfolgung der Kugeln</vt:lpstr>
      <vt:lpstr>Live-Verfolgung der Kugeln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Infinity-Modus</vt:lpstr>
      <vt:lpstr>PowerPoint-Präsentation</vt:lpstr>
      <vt:lpstr>PowerPoint-Präsentation</vt:lpstr>
      <vt:lpstr>Todo</vt:lpstr>
      <vt:lpstr>Fragen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Lukas Seglias</cp:lastModifiedBy>
  <cp:revision>81</cp:revision>
  <dcterms:created xsi:type="dcterms:W3CDTF">2021-06-02T06:25:47Z</dcterms:created>
  <dcterms:modified xsi:type="dcterms:W3CDTF">2021-11-01T06:32:06Z</dcterms:modified>
</cp:coreProperties>
</file>